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0" r:id="rId21"/>
    <p:sldId id="277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52691-C2BF-4A00-A3EA-49CB6026D42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912CB8D-6747-4468-8741-18C0CA0C809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Directie</a:t>
          </a:r>
        </a:p>
      </dgm:t>
    </dgm:pt>
    <dgm:pt modelId="{5FF729BC-56D3-4895-B663-61574B8DA30F}" type="parTrans" cxnId="{3CEFD759-8436-4061-A6A5-C17235BB4A10}">
      <dgm:prSet/>
      <dgm:spPr/>
    </dgm:pt>
    <dgm:pt modelId="{EC1B5BFE-3CE4-4200-8ACB-F9344EC32B22}" type="sibTrans" cxnId="{3CEFD759-8436-4061-A6A5-C17235BB4A10}">
      <dgm:prSet/>
      <dgm:spPr/>
    </dgm:pt>
    <dgm:pt modelId="{4D3F3F3E-CD18-4BB4-B48C-19032479E53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Inkoop</a:t>
          </a:r>
        </a:p>
      </dgm:t>
    </dgm:pt>
    <dgm:pt modelId="{6AA4BBC3-7765-451F-9933-F1FF67DFE0C4}" type="parTrans" cxnId="{C739A11F-E128-4D6F-90A4-C7E789A1B21F}">
      <dgm:prSet/>
      <dgm:spPr/>
    </dgm:pt>
    <dgm:pt modelId="{B3DDF37C-03F0-42EE-8CF0-70CF087ECD00}" type="sibTrans" cxnId="{C739A11F-E128-4D6F-90A4-C7E789A1B21F}">
      <dgm:prSet/>
      <dgm:spPr/>
    </dgm:pt>
    <dgm:pt modelId="{05445F14-FC4C-4E20-AE67-5DA82D718421}">
      <dgm:prSet/>
      <dgm:spPr/>
      <dgm:t>
        <a:bodyPr/>
        <a:lstStyle/>
        <a:p>
          <a:endParaRPr lang="nl-NL"/>
        </a:p>
      </dgm:t>
    </dgm:pt>
    <dgm:pt modelId="{6E79B681-099C-4DF2-AD55-CB6C4C3595A6}" type="parTrans" cxnId="{F70E2A10-0862-4568-A85D-4C094B7D0794}">
      <dgm:prSet/>
      <dgm:spPr/>
    </dgm:pt>
    <dgm:pt modelId="{B92BF79F-F4BD-4232-8D2A-6581F0AB9340}" type="sibTrans" cxnId="{F70E2A10-0862-4568-A85D-4C094B7D0794}">
      <dgm:prSet/>
      <dgm:spPr/>
    </dgm:pt>
    <dgm:pt modelId="{59E9D73D-6718-4BB4-906E-80A73FF697D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Productie</a:t>
          </a:r>
        </a:p>
      </dgm:t>
    </dgm:pt>
    <dgm:pt modelId="{32B01CB1-44F5-4EEB-943A-A5CD2AFD1E01}" type="parTrans" cxnId="{96995568-0546-4888-BBC2-335F8BDCB01D}">
      <dgm:prSet/>
      <dgm:spPr/>
    </dgm:pt>
    <dgm:pt modelId="{B77466E2-D279-4271-8FA7-05C72865AA09}" type="sibTrans" cxnId="{96995568-0546-4888-BBC2-335F8BDCB01D}">
      <dgm:prSet/>
      <dgm:spPr/>
    </dgm:pt>
    <dgm:pt modelId="{CB3168A8-178C-486B-A256-5940DDB2C855}">
      <dgm:prSet/>
      <dgm:spPr/>
      <dgm:t>
        <a:bodyPr/>
        <a:lstStyle/>
        <a:p>
          <a:endParaRPr lang="nl-NL"/>
        </a:p>
      </dgm:t>
    </dgm:pt>
    <dgm:pt modelId="{422A5FC8-3922-4061-A781-2B705253F276}" type="parTrans" cxnId="{8323AD5F-CDEA-4561-A746-F38456877BA1}">
      <dgm:prSet/>
      <dgm:spPr/>
    </dgm:pt>
    <dgm:pt modelId="{2B87A070-2DB1-4813-B69A-E75D7A71FBB2}" type="sibTrans" cxnId="{8323AD5F-CDEA-4561-A746-F38456877BA1}">
      <dgm:prSet/>
      <dgm:spPr/>
    </dgm:pt>
    <dgm:pt modelId="{79491266-AC39-4480-932D-11D30216557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Verkoop</a:t>
          </a:r>
        </a:p>
      </dgm:t>
    </dgm:pt>
    <dgm:pt modelId="{70E52D6E-58E2-4AB4-80C8-8C78F9211BA3}" type="parTrans" cxnId="{394C6F2D-E3FB-44F2-9D5C-82C666EBBC4B}">
      <dgm:prSet/>
      <dgm:spPr/>
    </dgm:pt>
    <dgm:pt modelId="{B8B636BD-751C-4B8E-A8E8-02637998A4F1}" type="sibTrans" cxnId="{394C6F2D-E3FB-44F2-9D5C-82C666EBBC4B}">
      <dgm:prSet/>
      <dgm:spPr/>
    </dgm:pt>
    <dgm:pt modelId="{6392BE3C-8DA2-45E0-91E7-51A0542E2F3C}">
      <dgm:prSet/>
      <dgm:spPr/>
      <dgm:t>
        <a:bodyPr/>
        <a:lstStyle/>
        <a:p>
          <a:endParaRPr lang="nl-NL"/>
        </a:p>
      </dgm:t>
    </dgm:pt>
    <dgm:pt modelId="{68246A3D-4BE1-43D2-B061-94789792B003}" type="parTrans" cxnId="{74C23CBB-DC61-4C6F-B1C1-8EA827291EF1}">
      <dgm:prSet/>
      <dgm:spPr/>
    </dgm:pt>
    <dgm:pt modelId="{090411D1-D07A-44D9-A0E2-2D9F9064A050}" type="sibTrans" cxnId="{74C23CBB-DC61-4C6F-B1C1-8EA827291EF1}">
      <dgm:prSet/>
      <dgm:spPr/>
    </dgm:pt>
    <dgm:pt modelId="{E5FBE3F7-DB8E-4487-BEB7-DFB6231ED308}" type="pres">
      <dgm:prSet presAssocID="{B5E52691-C2BF-4A00-A3EA-49CB6026D4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194E668-E9C3-402C-BB06-5B5BCCE42C46}" type="pres">
      <dgm:prSet presAssocID="{4912CB8D-6747-4468-8741-18C0CA0C8098}" presName="hierRoot1" presStyleCnt="0">
        <dgm:presLayoutVars>
          <dgm:hierBranch/>
        </dgm:presLayoutVars>
      </dgm:prSet>
      <dgm:spPr/>
    </dgm:pt>
    <dgm:pt modelId="{22CB46CD-8F8E-42C1-BD11-01EBE79D0301}" type="pres">
      <dgm:prSet presAssocID="{4912CB8D-6747-4468-8741-18C0CA0C8098}" presName="rootComposite1" presStyleCnt="0"/>
      <dgm:spPr/>
    </dgm:pt>
    <dgm:pt modelId="{3C47A14F-E781-4FE2-BB9B-9F69E0E4D68A}" type="pres">
      <dgm:prSet presAssocID="{4912CB8D-6747-4468-8741-18C0CA0C80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DF6BA62-5EF8-4B2B-873B-7EF25ABCDECC}" type="pres">
      <dgm:prSet presAssocID="{4912CB8D-6747-4468-8741-18C0CA0C8098}" presName="rootConnector1" presStyleLbl="node1" presStyleIdx="0" presStyleCnt="0"/>
      <dgm:spPr/>
      <dgm:t>
        <a:bodyPr/>
        <a:lstStyle/>
        <a:p>
          <a:endParaRPr lang="nl-NL"/>
        </a:p>
      </dgm:t>
    </dgm:pt>
    <dgm:pt modelId="{0D66BFE3-F37C-4B1F-95C6-59081291798F}" type="pres">
      <dgm:prSet presAssocID="{4912CB8D-6747-4468-8741-18C0CA0C8098}" presName="hierChild2" presStyleCnt="0"/>
      <dgm:spPr/>
    </dgm:pt>
    <dgm:pt modelId="{17809C6F-59B5-4984-9FDD-A6427F6B4CBB}" type="pres">
      <dgm:prSet presAssocID="{6AA4BBC3-7765-451F-9933-F1FF67DFE0C4}" presName="Name35" presStyleLbl="parChTrans1D2" presStyleIdx="0" presStyleCnt="3"/>
      <dgm:spPr/>
    </dgm:pt>
    <dgm:pt modelId="{2B5588EF-DEA8-4040-8F1F-B8859B79DB18}" type="pres">
      <dgm:prSet presAssocID="{4D3F3F3E-CD18-4BB4-B48C-19032479E53E}" presName="hierRoot2" presStyleCnt="0">
        <dgm:presLayoutVars>
          <dgm:hierBranch/>
        </dgm:presLayoutVars>
      </dgm:prSet>
      <dgm:spPr/>
    </dgm:pt>
    <dgm:pt modelId="{29A1FFC6-9F76-41C8-8D7C-E886066A2185}" type="pres">
      <dgm:prSet presAssocID="{4D3F3F3E-CD18-4BB4-B48C-19032479E53E}" presName="rootComposite" presStyleCnt="0"/>
      <dgm:spPr/>
    </dgm:pt>
    <dgm:pt modelId="{73F64580-1F58-4991-9D82-B43BED2EC367}" type="pres">
      <dgm:prSet presAssocID="{4D3F3F3E-CD18-4BB4-B48C-19032479E53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6BC9B34-6B7A-4276-AEAC-1DE55483DEC8}" type="pres">
      <dgm:prSet presAssocID="{4D3F3F3E-CD18-4BB4-B48C-19032479E53E}" presName="rootConnector" presStyleLbl="node2" presStyleIdx="0" presStyleCnt="3"/>
      <dgm:spPr/>
      <dgm:t>
        <a:bodyPr/>
        <a:lstStyle/>
        <a:p>
          <a:endParaRPr lang="nl-NL"/>
        </a:p>
      </dgm:t>
    </dgm:pt>
    <dgm:pt modelId="{3F92D6A5-504D-4E7B-864D-39B4BD2028D0}" type="pres">
      <dgm:prSet presAssocID="{4D3F3F3E-CD18-4BB4-B48C-19032479E53E}" presName="hierChild4" presStyleCnt="0"/>
      <dgm:spPr/>
    </dgm:pt>
    <dgm:pt modelId="{F7EE09D7-C378-4470-A4AF-667E332A2254}" type="pres">
      <dgm:prSet presAssocID="{6E79B681-099C-4DF2-AD55-CB6C4C3595A6}" presName="Name35" presStyleLbl="parChTrans1D3" presStyleIdx="0" presStyleCnt="3"/>
      <dgm:spPr/>
    </dgm:pt>
    <dgm:pt modelId="{19398871-2CD2-4848-92C7-FB9A1D545B2A}" type="pres">
      <dgm:prSet presAssocID="{05445F14-FC4C-4E20-AE67-5DA82D718421}" presName="hierRoot2" presStyleCnt="0">
        <dgm:presLayoutVars>
          <dgm:hierBranch val="r"/>
        </dgm:presLayoutVars>
      </dgm:prSet>
      <dgm:spPr/>
    </dgm:pt>
    <dgm:pt modelId="{FE54B730-30BE-4748-B9FD-50FDF0FD3A25}" type="pres">
      <dgm:prSet presAssocID="{05445F14-FC4C-4E20-AE67-5DA82D718421}" presName="rootComposite" presStyleCnt="0"/>
      <dgm:spPr/>
    </dgm:pt>
    <dgm:pt modelId="{76098AFB-48C3-43E7-A49A-5E194DA51AA7}" type="pres">
      <dgm:prSet presAssocID="{05445F14-FC4C-4E20-AE67-5DA82D718421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5AE4D76-4E09-4C3D-8BCE-74EFD50C4D7E}" type="pres">
      <dgm:prSet presAssocID="{05445F14-FC4C-4E20-AE67-5DA82D718421}" presName="rootConnector" presStyleLbl="node3" presStyleIdx="0" presStyleCnt="3"/>
      <dgm:spPr/>
      <dgm:t>
        <a:bodyPr/>
        <a:lstStyle/>
        <a:p>
          <a:endParaRPr lang="nl-NL"/>
        </a:p>
      </dgm:t>
    </dgm:pt>
    <dgm:pt modelId="{D28E45F0-DDEE-4920-8EDA-33CF459C0499}" type="pres">
      <dgm:prSet presAssocID="{05445F14-FC4C-4E20-AE67-5DA82D718421}" presName="hierChild4" presStyleCnt="0"/>
      <dgm:spPr/>
    </dgm:pt>
    <dgm:pt modelId="{F5CBF88A-5B9D-4376-A3E8-BF9F92CF7141}" type="pres">
      <dgm:prSet presAssocID="{05445F14-FC4C-4E20-AE67-5DA82D718421}" presName="hierChild5" presStyleCnt="0"/>
      <dgm:spPr/>
    </dgm:pt>
    <dgm:pt modelId="{A81DFB6F-6437-4CD4-8E24-8F45EC427671}" type="pres">
      <dgm:prSet presAssocID="{4D3F3F3E-CD18-4BB4-B48C-19032479E53E}" presName="hierChild5" presStyleCnt="0"/>
      <dgm:spPr/>
    </dgm:pt>
    <dgm:pt modelId="{0957C104-F19C-469F-B4B4-D2B3FB88592D}" type="pres">
      <dgm:prSet presAssocID="{32B01CB1-44F5-4EEB-943A-A5CD2AFD1E01}" presName="Name35" presStyleLbl="parChTrans1D2" presStyleIdx="1" presStyleCnt="3"/>
      <dgm:spPr/>
    </dgm:pt>
    <dgm:pt modelId="{ED6C653A-BE70-498F-A2F4-569EFB2959E8}" type="pres">
      <dgm:prSet presAssocID="{59E9D73D-6718-4BB4-906E-80A73FF697D0}" presName="hierRoot2" presStyleCnt="0">
        <dgm:presLayoutVars>
          <dgm:hierBranch/>
        </dgm:presLayoutVars>
      </dgm:prSet>
      <dgm:spPr/>
    </dgm:pt>
    <dgm:pt modelId="{7E39BE06-DE01-42D4-A8AC-1AE27C1AF53D}" type="pres">
      <dgm:prSet presAssocID="{59E9D73D-6718-4BB4-906E-80A73FF697D0}" presName="rootComposite" presStyleCnt="0"/>
      <dgm:spPr/>
    </dgm:pt>
    <dgm:pt modelId="{761DB031-F9E7-4DCE-A8F0-789CDA88CC91}" type="pres">
      <dgm:prSet presAssocID="{59E9D73D-6718-4BB4-906E-80A73FF697D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2690C83-0A78-42DD-B478-6E9A7AD98CD5}" type="pres">
      <dgm:prSet presAssocID="{59E9D73D-6718-4BB4-906E-80A73FF697D0}" presName="rootConnector" presStyleLbl="node2" presStyleIdx="1" presStyleCnt="3"/>
      <dgm:spPr/>
      <dgm:t>
        <a:bodyPr/>
        <a:lstStyle/>
        <a:p>
          <a:endParaRPr lang="nl-NL"/>
        </a:p>
      </dgm:t>
    </dgm:pt>
    <dgm:pt modelId="{F5636243-9EF7-409B-9F37-CE2903EBE7F9}" type="pres">
      <dgm:prSet presAssocID="{59E9D73D-6718-4BB4-906E-80A73FF697D0}" presName="hierChild4" presStyleCnt="0"/>
      <dgm:spPr/>
    </dgm:pt>
    <dgm:pt modelId="{AF497FDF-0A82-43B9-BB29-6628EF677853}" type="pres">
      <dgm:prSet presAssocID="{422A5FC8-3922-4061-A781-2B705253F276}" presName="Name35" presStyleLbl="parChTrans1D3" presStyleIdx="1" presStyleCnt="3"/>
      <dgm:spPr/>
    </dgm:pt>
    <dgm:pt modelId="{7203BED5-3228-48B5-9054-249B3D12A27E}" type="pres">
      <dgm:prSet presAssocID="{CB3168A8-178C-486B-A256-5940DDB2C855}" presName="hierRoot2" presStyleCnt="0">
        <dgm:presLayoutVars>
          <dgm:hierBranch val="r"/>
        </dgm:presLayoutVars>
      </dgm:prSet>
      <dgm:spPr/>
    </dgm:pt>
    <dgm:pt modelId="{3590414B-AA12-4602-92C2-214C6EB336DB}" type="pres">
      <dgm:prSet presAssocID="{CB3168A8-178C-486B-A256-5940DDB2C855}" presName="rootComposite" presStyleCnt="0"/>
      <dgm:spPr/>
    </dgm:pt>
    <dgm:pt modelId="{87B89330-F2F3-4E32-9355-E5C968D3A695}" type="pres">
      <dgm:prSet presAssocID="{CB3168A8-178C-486B-A256-5940DDB2C855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6934C35-9121-4101-A3C8-BF3B80ECBFC3}" type="pres">
      <dgm:prSet presAssocID="{CB3168A8-178C-486B-A256-5940DDB2C855}" presName="rootConnector" presStyleLbl="node3" presStyleIdx="1" presStyleCnt="3"/>
      <dgm:spPr/>
      <dgm:t>
        <a:bodyPr/>
        <a:lstStyle/>
        <a:p>
          <a:endParaRPr lang="nl-NL"/>
        </a:p>
      </dgm:t>
    </dgm:pt>
    <dgm:pt modelId="{DF8EA913-3D5E-4AB8-BD5A-9D3D62DFD15E}" type="pres">
      <dgm:prSet presAssocID="{CB3168A8-178C-486B-A256-5940DDB2C855}" presName="hierChild4" presStyleCnt="0"/>
      <dgm:spPr/>
    </dgm:pt>
    <dgm:pt modelId="{AE922B5D-E7CD-4629-B898-CCE90F520BBD}" type="pres">
      <dgm:prSet presAssocID="{CB3168A8-178C-486B-A256-5940DDB2C855}" presName="hierChild5" presStyleCnt="0"/>
      <dgm:spPr/>
    </dgm:pt>
    <dgm:pt modelId="{78647148-17A9-4972-9DBD-F65F5392088A}" type="pres">
      <dgm:prSet presAssocID="{59E9D73D-6718-4BB4-906E-80A73FF697D0}" presName="hierChild5" presStyleCnt="0"/>
      <dgm:spPr/>
    </dgm:pt>
    <dgm:pt modelId="{8A751C03-DF3C-4E75-A8D2-0DBB48D66D83}" type="pres">
      <dgm:prSet presAssocID="{70E52D6E-58E2-4AB4-80C8-8C78F9211BA3}" presName="Name35" presStyleLbl="parChTrans1D2" presStyleIdx="2" presStyleCnt="3"/>
      <dgm:spPr/>
    </dgm:pt>
    <dgm:pt modelId="{567F09B8-31A4-4D3D-87D6-0713DDB892F9}" type="pres">
      <dgm:prSet presAssocID="{79491266-AC39-4480-932D-11D30216557D}" presName="hierRoot2" presStyleCnt="0">
        <dgm:presLayoutVars>
          <dgm:hierBranch/>
        </dgm:presLayoutVars>
      </dgm:prSet>
      <dgm:spPr/>
    </dgm:pt>
    <dgm:pt modelId="{BAB2852A-4D97-4115-8FD5-B559D97F0E13}" type="pres">
      <dgm:prSet presAssocID="{79491266-AC39-4480-932D-11D30216557D}" presName="rootComposite" presStyleCnt="0"/>
      <dgm:spPr/>
    </dgm:pt>
    <dgm:pt modelId="{F6CFC6C9-9191-4212-96A3-FF9992A869BB}" type="pres">
      <dgm:prSet presAssocID="{79491266-AC39-4480-932D-11D30216557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9E84F57-F058-4077-8528-8F8A952E2116}" type="pres">
      <dgm:prSet presAssocID="{79491266-AC39-4480-932D-11D30216557D}" presName="rootConnector" presStyleLbl="node2" presStyleIdx="2" presStyleCnt="3"/>
      <dgm:spPr/>
      <dgm:t>
        <a:bodyPr/>
        <a:lstStyle/>
        <a:p>
          <a:endParaRPr lang="nl-NL"/>
        </a:p>
      </dgm:t>
    </dgm:pt>
    <dgm:pt modelId="{53BBAA50-1F45-438A-A214-ACA2B059E392}" type="pres">
      <dgm:prSet presAssocID="{79491266-AC39-4480-932D-11D30216557D}" presName="hierChild4" presStyleCnt="0"/>
      <dgm:spPr/>
    </dgm:pt>
    <dgm:pt modelId="{0E1447A5-D8F4-4662-B9CB-BD197C1440FF}" type="pres">
      <dgm:prSet presAssocID="{68246A3D-4BE1-43D2-B061-94789792B003}" presName="Name35" presStyleLbl="parChTrans1D3" presStyleIdx="2" presStyleCnt="3"/>
      <dgm:spPr/>
    </dgm:pt>
    <dgm:pt modelId="{2E0A2B9B-836F-4DF4-A279-8FE5C30EA258}" type="pres">
      <dgm:prSet presAssocID="{6392BE3C-8DA2-45E0-91E7-51A0542E2F3C}" presName="hierRoot2" presStyleCnt="0">
        <dgm:presLayoutVars>
          <dgm:hierBranch val="r"/>
        </dgm:presLayoutVars>
      </dgm:prSet>
      <dgm:spPr/>
    </dgm:pt>
    <dgm:pt modelId="{ABF110EF-8084-4C45-B6F0-BB473BEB8C71}" type="pres">
      <dgm:prSet presAssocID="{6392BE3C-8DA2-45E0-91E7-51A0542E2F3C}" presName="rootComposite" presStyleCnt="0"/>
      <dgm:spPr/>
    </dgm:pt>
    <dgm:pt modelId="{528C4DD0-E315-4084-B276-BC621BA9C3D1}" type="pres">
      <dgm:prSet presAssocID="{6392BE3C-8DA2-45E0-91E7-51A0542E2F3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24202DE-38AF-4960-815B-F5CA3E85D8A4}" type="pres">
      <dgm:prSet presAssocID="{6392BE3C-8DA2-45E0-91E7-51A0542E2F3C}" presName="rootConnector" presStyleLbl="node3" presStyleIdx="2" presStyleCnt="3"/>
      <dgm:spPr/>
      <dgm:t>
        <a:bodyPr/>
        <a:lstStyle/>
        <a:p>
          <a:endParaRPr lang="nl-NL"/>
        </a:p>
      </dgm:t>
    </dgm:pt>
    <dgm:pt modelId="{12E7337C-D423-440F-A19F-315BFA7C8713}" type="pres">
      <dgm:prSet presAssocID="{6392BE3C-8DA2-45E0-91E7-51A0542E2F3C}" presName="hierChild4" presStyleCnt="0"/>
      <dgm:spPr/>
    </dgm:pt>
    <dgm:pt modelId="{A0F89477-A7FA-4AAC-AD17-B1761CD1EF6E}" type="pres">
      <dgm:prSet presAssocID="{6392BE3C-8DA2-45E0-91E7-51A0542E2F3C}" presName="hierChild5" presStyleCnt="0"/>
      <dgm:spPr/>
    </dgm:pt>
    <dgm:pt modelId="{F3E45D82-E127-4744-B9E7-2DB789177B8B}" type="pres">
      <dgm:prSet presAssocID="{79491266-AC39-4480-932D-11D30216557D}" presName="hierChild5" presStyleCnt="0"/>
      <dgm:spPr/>
    </dgm:pt>
    <dgm:pt modelId="{0B9613F2-0A3B-40F8-AFE0-D428E2B2E97B}" type="pres">
      <dgm:prSet presAssocID="{4912CB8D-6747-4468-8741-18C0CA0C8098}" presName="hierChild3" presStyleCnt="0"/>
      <dgm:spPr/>
    </dgm:pt>
  </dgm:ptLst>
  <dgm:cxnLst>
    <dgm:cxn modelId="{53D5B94F-4FB2-42E3-8718-1D928FE8D54D}" type="presOf" srcId="{6392BE3C-8DA2-45E0-91E7-51A0542E2F3C}" destId="{528C4DD0-E315-4084-B276-BC621BA9C3D1}" srcOrd="0" destOrd="0" presId="urn:microsoft.com/office/officeart/2005/8/layout/orgChart1"/>
    <dgm:cxn modelId="{F70E2A10-0862-4568-A85D-4C094B7D0794}" srcId="{4D3F3F3E-CD18-4BB4-B48C-19032479E53E}" destId="{05445F14-FC4C-4E20-AE67-5DA82D718421}" srcOrd="0" destOrd="0" parTransId="{6E79B681-099C-4DF2-AD55-CB6C4C3595A6}" sibTransId="{B92BF79F-F4BD-4232-8D2A-6581F0AB9340}"/>
    <dgm:cxn modelId="{E4C10AA5-FE0A-4907-937B-BB7FB39E0A45}" type="presOf" srcId="{B5E52691-C2BF-4A00-A3EA-49CB6026D424}" destId="{E5FBE3F7-DB8E-4487-BEB7-DFB6231ED308}" srcOrd="0" destOrd="0" presId="urn:microsoft.com/office/officeart/2005/8/layout/orgChart1"/>
    <dgm:cxn modelId="{C739A11F-E128-4D6F-90A4-C7E789A1B21F}" srcId="{4912CB8D-6747-4468-8741-18C0CA0C8098}" destId="{4D3F3F3E-CD18-4BB4-B48C-19032479E53E}" srcOrd="0" destOrd="0" parTransId="{6AA4BBC3-7765-451F-9933-F1FF67DFE0C4}" sibTransId="{B3DDF37C-03F0-42EE-8CF0-70CF087ECD00}"/>
    <dgm:cxn modelId="{3CEFD759-8436-4061-A6A5-C17235BB4A10}" srcId="{B5E52691-C2BF-4A00-A3EA-49CB6026D424}" destId="{4912CB8D-6747-4468-8741-18C0CA0C8098}" srcOrd="0" destOrd="0" parTransId="{5FF729BC-56D3-4895-B663-61574B8DA30F}" sibTransId="{EC1B5BFE-3CE4-4200-8ACB-F9344EC32B22}"/>
    <dgm:cxn modelId="{1F746315-FE55-418E-8534-EBA6B2A56161}" type="presOf" srcId="{422A5FC8-3922-4061-A781-2B705253F276}" destId="{AF497FDF-0A82-43B9-BB29-6628EF677853}" srcOrd="0" destOrd="0" presId="urn:microsoft.com/office/officeart/2005/8/layout/orgChart1"/>
    <dgm:cxn modelId="{464E010B-CA67-4E34-A56B-B6C3886E60F9}" type="presOf" srcId="{6392BE3C-8DA2-45E0-91E7-51A0542E2F3C}" destId="{A24202DE-38AF-4960-815B-F5CA3E85D8A4}" srcOrd="1" destOrd="0" presId="urn:microsoft.com/office/officeart/2005/8/layout/orgChart1"/>
    <dgm:cxn modelId="{967F94B6-015A-488A-9A46-29430F27AD68}" type="presOf" srcId="{6AA4BBC3-7765-451F-9933-F1FF67DFE0C4}" destId="{17809C6F-59B5-4984-9FDD-A6427F6B4CBB}" srcOrd="0" destOrd="0" presId="urn:microsoft.com/office/officeart/2005/8/layout/orgChart1"/>
    <dgm:cxn modelId="{A90491C7-6F48-4432-B45A-57D744FB2041}" type="presOf" srcId="{59E9D73D-6718-4BB4-906E-80A73FF697D0}" destId="{B2690C83-0A78-42DD-B478-6E9A7AD98CD5}" srcOrd="1" destOrd="0" presId="urn:microsoft.com/office/officeart/2005/8/layout/orgChart1"/>
    <dgm:cxn modelId="{1FB43EB5-6481-417C-8CFD-B1F894926673}" type="presOf" srcId="{79491266-AC39-4480-932D-11D30216557D}" destId="{09E84F57-F058-4077-8528-8F8A952E2116}" srcOrd="1" destOrd="0" presId="urn:microsoft.com/office/officeart/2005/8/layout/orgChart1"/>
    <dgm:cxn modelId="{4AAEC92A-DB52-400B-95B0-CE7263F00D19}" type="presOf" srcId="{70E52D6E-58E2-4AB4-80C8-8C78F9211BA3}" destId="{8A751C03-DF3C-4E75-A8D2-0DBB48D66D83}" srcOrd="0" destOrd="0" presId="urn:microsoft.com/office/officeart/2005/8/layout/orgChart1"/>
    <dgm:cxn modelId="{74C23CBB-DC61-4C6F-B1C1-8EA827291EF1}" srcId="{79491266-AC39-4480-932D-11D30216557D}" destId="{6392BE3C-8DA2-45E0-91E7-51A0542E2F3C}" srcOrd="0" destOrd="0" parTransId="{68246A3D-4BE1-43D2-B061-94789792B003}" sibTransId="{090411D1-D07A-44D9-A0E2-2D9F9064A050}"/>
    <dgm:cxn modelId="{BFBFD379-CEA3-4BE2-869B-5A9FE576F7BD}" type="presOf" srcId="{4912CB8D-6747-4468-8741-18C0CA0C8098}" destId="{5DF6BA62-5EF8-4B2B-873B-7EF25ABCDECC}" srcOrd="1" destOrd="0" presId="urn:microsoft.com/office/officeart/2005/8/layout/orgChart1"/>
    <dgm:cxn modelId="{47E7D159-547B-40EF-B83C-2C17048503CB}" type="presOf" srcId="{4D3F3F3E-CD18-4BB4-B48C-19032479E53E}" destId="{73F64580-1F58-4991-9D82-B43BED2EC367}" srcOrd="0" destOrd="0" presId="urn:microsoft.com/office/officeart/2005/8/layout/orgChart1"/>
    <dgm:cxn modelId="{6C451224-2E9E-412D-8068-FF771F63FFA3}" type="presOf" srcId="{68246A3D-4BE1-43D2-B061-94789792B003}" destId="{0E1447A5-D8F4-4662-B9CB-BD197C1440FF}" srcOrd="0" destOrd="0" presId="urn:microsoft.com/office/officeart/2005/8/layout/orgChart1"/>
    <dgm:cxn modelId="{70455BDC-1E5B-4326-B463-7191F39E581E}" type="presOf" srcId="{CB3168A8-178C-486B-A256-5940DDB2C855}" destId="{96934C35-9121-4101-A3C8-BF3B80ECBFC3}" srcOrd="1" destOrd="0" presId="urn:microsoft.com/office/officeart/2005/8/layout/orgChart1"/>
    <dgm:cxn modelId="{394C6F2D-E3FB-44F2-9D5C-82C666EBBC4B}" srcId="{4912CB8D-6747-4468-8741-18C0CA0C8098}" destId="{79491266-AC39-4480-932D-11D30216557D}" srcOrd="2" destOrd="0" parTransId="{70E52D6E-58E2-4AB4-80C8-8C78F9211BA3}" sibTransId="{B8B636BD-751C-4B8E-A8E8-02637998A4F1}"/>
    <dgm:cxn modelId="{96995568-0546-4888-BBC2-335F8BDCB01D}" srcId="{4912CB8D-6747-4468-8741-18C0CA0C8098}" destId="{59E9D73D-6718-4BB4-906E-80A73FF697D0}" srcOrd="1" destOrd="0" parTransId="{32B01CB1-44F5-4EEB-943A-A5CD2AFD1E01}" sibTransId="{B77466E2-D279-4271-8FA7-05C72865AA09}"/>
    <dgm:cxn modelId="{301859DD-F7CB-49E4-AFA5-68581F51EB85}" type="presOf" srcId="{4D3F3F3E-CD18-4BB4-B48C-19032479E53E}" destId="{E6BC9B34-6B7A-4276-AEAC-1DE55483DEC8}" srcOrd="1" destOrd="0" presId="urn:microsoft.com/office/officeart/2005/8/layout/orgChart1"/>
    <dgm:cxn modelId="{AC5385E6-FDD5-4785-ABAD-F19364D29B20}" type="presOf" srcId="{32B01CB1-44F5-4EEB-943A-A5CD2AFD1E01}" destId="{0957C104-F19C-469F-B4B4-D2B3FB88592D}" srcOrd="0" destOrd="0" presId="urn:microsoft.com/office/officeart/2005/8/layout/orgChart1"/>
    <dgm:cxn modelId="{BD214CD1-5357-44C4-BBDA-3F4997542CE0}" type="presOf" srcId="{05445F14-FC4C-4E20-AE67-5DA82D718421}" destId="{76098AFB-48C3-43E7-A49A-5E194DA51AA7}" srcOrd="0" destOrd="0" presId="urn:microsoft.com/office/officeart/2005/8/layout/orgChart1"/>
    <dgm:cxn modelId="{8323AD5F-CDEA-4561-A746-F38456877BA1}" srcId="{59E9D73D-6718-4BB4-906E-80A73FF697D0}" destId="{CB3168A8-178C-486B-A256-5940DDB2C855}" srcOrd="0" destOrd="0" parTransId="{422A5FC8-3922-4061-A781-2B705253F276}" sibTransId="{2B87A070-2DB1-4813-B69A-E75D7A71FBB2}"/>
    <dgm:cxn modelId="{E95E9D40-C67B-437E-9092-91DA460C3BA7}" type="presOf" srcId="{05445F14-FC4C-4E20-AE67-5DA82D718421}" destId="{25AE4D76-4E09-4C3D-8BCE-74EFD50C4D7E}" srcOrd="1" destOrd="0" presId="urn:microsoft.com/office/officeart/2005/8/layout/orgChart1"/>
    <dgm:cxn modelId="{1C410EE5-DC5E-4D26-B8DE-8B7322B0272B}" type="presOf" srcId="{CB3168A8-178C-486B-A256-5940DDB2C855}" destId="{87B89330-F2F3-4E32-9355-E5C968D3A695}" srcOrd="0" destOrd="0" presId="urn:microsoft.com/office/officeart/2005/8/layout/orgChart1"/>
    <dgm:cxn modelId="{2324D948-80B7-443A-B998-9228A42EF2B0}" type="presOf" srcId="{6E79B681-099C-4DF2-AD55-CB6C4C3595A6}" destId="{F7EE09D7-C378-4470-A4AF-667E332A2254}" srcOrd="0" destOrd="0" presId="urn:microsoft.com/office/officeart/2005/8/layout/orgChart1"/>
    <dgm:cxn modelId="{0D6E295A-35EB-4613-A1AA-0E75393119FA}" type="presOf" srcId="{59E9D73D-6718-4BB4-906E-80A73FF697D0}" destId="{761DB031-F9E7-4DCE-A8F0-789CDA88CC91}" srcOrd="0" destOrd="0" presId="urn:microsoft.com/office/officeart/2005/8/layout/orgChart1"/>
    <dgm:cxn modelId="{5599CF7F-9188-40CF-8C3A-7E0A96509884}" type="presOf" srcId="{79491266-AC39-4480-932D-11D30216557D}" destId="{F6CFC6C9-9191-4212-96A3-FF9992A869BB}" srcOrd="0" destOrd="0" presId="urn:microsoft.com/office/officeart/2005/8/layout/orgChart1"/>
    <dgm:cxn modelId="{C0A01849-EBD4-4675-B8DA-A790AE054E61}" type="presOf" srcId="{4912CB8D-6747-4468-8741-18C0CA0C8098}" destId="{3C47A14F-E781-4FE2-BB9B-9F69E0E4D68A}" srcOrd="0" destOrd="0" presId="urn:microsoft.com/office/officeart/2005/8/layout/orgChart1"/>
    <dgm:cxn modelId="{23A67B72-E8E7-4FB8-8645-812B9BCF495C}" type="presParOf" srcId="{E5FBE3F7-DB8E-4487-BEB7-DFB6231ED308}" destId="{8194E668-E9C3-402C-BB06-5B5BCCE42C46}" srcOrd="0" destOrd="0" presId="urn:microsoft.com/office/officeart/2005/8/layout/orgChart1"/>
    <dgm:cxn modelId="{B384C282-0BDF-4EC9-A901-D18E9832E844}" type="presParOf" srcId="{8194E668-E9C3-402C-BB06-5B5BCCE42C46}" destId="{22CB46CD-8F8E-42C1-BD11-01EBE79D0301}" srcOrd="0" destOrd="0" presId="urn:microsoft.com/office/officeart/2005/8/layout/orgChart1"/>
    <dgm:cxn modelId="{CAD12D63-8C5F-4C0C-A257-97F5F5D3D642}" type="presParOf" srcId="{22CB46CD-8F8E-42C1-BD11-01EBE79D0301}" destId="{3C47A14F-E781-4FE2-BB9B-9F69E0E4D68A}" srcOrd="0" destOrd="0" presId="urn:microsoft.com/office/officeart/2005/8/layout/orgChart1"/>
    <dgm:cxn modelId="{4C3131EA-391F-4ACC-8F0B-27D068A10F12}" type="presParOf" srcId="{22CB46CD-8F8E-42C1-BD11-01EBE79D0301}" destId="{5DF6BA62-5EF8-4B2B-873B-7EF25ABCDECC}" srcOrd="1" destOrd="0" presId="urn:microsoft.com/office/officeart/2005/8/layout/orgChart1"/>
    <dgm:cxn modelId="{8B5686F2-9D5B-46A8-B2DB-8A8525D0CFED}" type="presParOf" srcId="{8194E668-E9C3-402C-BB06-5B5BCCE42C46}" destId="{0D66BFE3-F37C-4B1F-95C6-59081291798F}" srcOrd="1" destOrd="0" presId="urn:microsoft.com/office/officeart/2005/8/layout/orgChart1"/>
    <dgm:cxn modelId="{5BE66E67-67DD-40E4-997F-2C2919C700C2}" type="presParOf" srcId="{0D66BFE3-F37C-4B1F-95C6-59081291798F}" destId="{17809C6F-59B5-4984-9FDD-A6427F6B4CBB}" srcOrd="0" destOrd="0" presId="urn:microsoft.com/office/officeart/2005/8/layout/orgChart1"/>
    <dgm:cxn modelId="{45120B12-0150-4808-B996-0510F5BF7BC4}" type="presParOf" srcId="{0D66BFE3-F37C-4B1F-95C6-59081291798F}" destId="{2B5588EF-DEA8-4040-8F1F-B8859B79DB18}" srcOrd="1" destOrd="0" presId="urn:microsoft.com/office/officeart/2005/8/layout/orgChart1"/>
    <dgm:cxn modelId="{1C168926-323D-475B-936A-85AC94060143}" type="presParOf" srcId="{2B5588EF-DEA8-4040-8F1F-B8859B79DB18}" destId="{29A1FFC6-9F76-41C8-8D7C-E886066A2185}" srcOrd="0" destOrd="0" presId="urn:microsoft.com/office/officeart/2005/8/layout/orgChart1"/>
    <dgm:cxn modelId="{2F69C5C0-8C47-4D95-A4D4-29A67B73D8A6}" type="presParOf" srcId="{29A1FFC6-9F76-41C8-8D7C-E886066A2185}" destId="{73F64580-1F58-4991-9D82-B43BED2EC367}" srcOrd="0" destOrd="0" presId="urn:microsoft.com/office/officeart/2005/8/layout/orgChart1"/>
    <dgm:cxn modelId="{DE55E309-F70D-4A33-9BF8-473B272218C1}" type="presParOf" srcId="{29A1FFC6-9F76-41C8-8D7C-E886066A2185}" destId="{E6BC9B34-6B7A-4276-AEAC-1DE55483DEC8}" srcOrd="1" destOrd="0" presId="urn:microsoft.com/office/officeart/2005/8/layout/orgChart1"/>
    <dgm:cxn modelId="{FF554DE4-DBD4-4953-90DD-14BE0435288C}" type="presParOf" srcId="{2B5588EF-DEA8-4040-8F1F-B8859B79DB18}" destId="{3F92D6A5-504D-4E7B-864D-39B4BD2028D0}" srcOrd="1" destOrd="0" presId="urn:microsoft.com/office/officeart/2005/8/layout/orgChart1"/>
    <dgm:cxn modelId="{3A96BFD3-1F15-4B02-94D5-BAC07F8ADE6F}" type="presParOf" srcId="{3F92D6A5-504D-4E7B-864D-39B4BD2028D0}" destId="{F7EE09D7-C378-4470-A4AF-667E332A2254}" srcOrd="0" destOrd="0" presId="urn:microsoft.com/office/officeart/2005/8/layout/orgChart1"/>
    <dgm:cxn modelId="{E6CED232-FAFD-4334-B46C-6858C11358FA}" type="presParOf" srcId="{3F92D6A5-504D-4E7B-864D-39B4BD2028D0}" destId="{19398871-2CD2-4848-92C7-FB9A1D545B2A}" srcOrd="1" destOrd="0" presId="urn:microsoft.com/office/officeart/2005/8/layout/orgChart1"/>
    <dgm:cxn modelId="{95C723B6-C7F4-4169-8D3D-264130431829}" type="presParOf" srcId="{19398871-2CD2-4848-92C7-FB9A1D545B2A}" destId="{FE54B730-30BE-4748-B9FD-50FDF0FD3A25}" srcOrd="0" destOrd="0" presId="urn:microsoft.com/office/officeart/2005/8/layout/orgChart1"/>
    <dgm:cxn modelId="{BFAAD45D-0E5A-4525-8B1A-12AFED98F3F3}" type="presParOf" srcId="{FE54B730-30BE-4748-B9FD-50FDF0FD3A25}" destId="{76098AFB-48C3-43E7-A49A-5E194DA51AA7}" srcOrd="0" destOrd="0" presId="urn:microsoft.com/office/officeart/2005/8/layout/orgChart1"/>
    <dgm:cxn modelId="{0273861D-C17D-4211-93E1-D75ED389E45B}" type="presParOf" srcId="{FE54B730-30BE-4748-B9FD-50FDF0FD3A25}" destId="{25AE4D76-4E09-4C3D-8BCE-74EFD50C4D7E}" srcOrd="1" destOrd="0" presId="urn:microsoft.com/office/officeart/2005/8/layout/orgChart1"/>
    <dgm:cxn modelId="{36DF1B06-34EF-4EE1-B8A0-A841965BAB19}" type="presParOf" srcId="{19398871-2CD2-4848-92C7-FB9A1D545B2A}" destId="{D28E45F0-DDEE-4920-8EDA-33CF459C0499}" srcOrd="1" destOrd="0" presId="urn:microsoft.com/office/officeart/2005/8/layout/orgChart1"/>
    <dgm:cxn modelId="{BECAD02B-F4D2-4053-A8BB-20F45AA633C8}" type="presParOf" srcId="{19398871-2CD2-4848-92C7-FB9A1D545B2A}" destId="{F5CBF88A-5B9D-4376-A3E8-BF9F92CF7141}" srcOrd="2" destOrd="0" presId="urn:microsoft.com/office/officeart/2005/8/layout/orgChart1"/>
    <dgm:cxn modelId="{20FD3897-218B-4EC5-9292-D0813DDCC93D}" type="presParOf" srcId="{2B5588EF-DEA8-4040-8F1F-B8859B79DB18}" destId="{A81DFB6F-6437-4CD4-8E24-8F45EC427671}" srcOrd="2" destOrd="0" presId="urn:microsoft.com/office/officeart/2005/8/layout/orgChart1"/>
    <dgm:cxn modelId="{66081427-500D-4EE3-B264-148C1D67AA3E}" type="presParOf" srcId="{0D66BFE3-F37C-4B1F-95C6-59081291798F}" destId="{0957C104-F19C-469F-B4B4-D2B3FB88592D}" srcOrd="2" destOrd="0" presId="urn:microsoft.com/office/officeart/2005/8/layout/orgChart1"/>
    <dgm:cxn modelId="{BB2394B8-3C7F-41B4-B3D8-A486284294E1}" type="presParOf" srcId="{0D66BFE3-F37C-4B1F-95C6-59081291798F}" destId="{ED6C653A-BE70-498F-A2F4-569EFB2959E8}" srcOrd="3" destOrd="0" presId="urn:microsoft.com/office/officeart/2005/8/layout/orgChart1"/>
    <dgm:cxn modelId="{CBDEA85E-69E1-4DF2-B8F2-A63B1D53D526}" type="presParOf" srcId="{ED6C653A-BE70-498F-A2F4-569EFB2959E8}" destId="{7E39BE06-DE01-42D4-A8AC-1AE27C1AF53D}" srcOrd="0" destOrd="0" presId="urn:microsoft.com/office/officeart/2005/8/layout/orgChart1"/>
    <dgm:cxn modelId="{DA7C9D1F-53B1-439A-A8A8-1C1F8F2AD1A2}" type="presParOf" srcId="{7E39BE06-DE01-42D4-A8AC-1AE27C1AF53D}" destId="{761DB031-F9E7-4DCE-A8F0-789CDA88CC91}" srcOrd="0" destOrd="0" presId="urn:microsoft.com/office/officeart/2005/8/layout/orgChart1"/>
    <dgm:cxn modelId="{17EA949B-46D9-4FEF-BE25-1A0D27564812}" type="presParOf" srcId="{7E39BE06-DE01-42D4-A8AC-1AE27C1AF53D}" destId="{B2690C83-0A78-42DD-B478-6E9A7AD98CD5}" srcOrd="1" destOrd="0" presId="urn:microsoft.com/office/officeart/2005/8/layout/orgChart1"/>
    <dgm:cxn modelId="{DC5B9ACD-BB76-4419-B84D-F19FAA08B30E}" type="presParOf" srcId="{ED6C653A-BE70-498F-A2F4-569EFB2959E8}" destId="{F5636243-9EF7-409B-9F37-CE2903EBE7F9}" srcOrd="1" destOrd="0" presId="urn:microsoft.com/office/officeart/2005/8/layout/orgChart1"/>
    <dgm:cxn modelId="{CA603BFB-8EA7-4CC5-B92D-835EB671847C}" type="presParOf" srcId="{F5636243-9EF7-409B-9F37-CE2903EBE7F9}" destId="{AF497FDF-0A82-43B9-BB29-6628EF677853}" srcOrd="0" destOrd="0" presId="urn:microsoft.com/office/officeart/2005/8/layout/orgChart1"/>
    <dgm:cxn modelId="{70091D40-341D-45EF-A1D5-D2404CB44655}" type="presParOf" srcId="{F5636243-9EF7-409B-9F37-CE2903EBE7F9}" destId="{7203BED5-3228-48B5-9054-249B3D12A27E}" srcOrd="1" destOrd="0" presId="urn:microsoft.com/office/officeart/2005/8/layout/orgChart1"/>
    <dgm:cxn modelId="{56D704EA-61E8-4310-829F-2CA17C5E0183}" type="presParOf" srcId="{7203BED5-3228-48B5-9054-249B3D12A27E}" destId="{3590414B-AA12-4602-92C2-214C6EB336DB}" srcOrd="0" destOrd="0" presId="urn:microsoft.com/office/officeart/2005/8/layout/orgChart1"/>
    <dgm:cxn modelId="{BC5722EE-57A1-4965-8016-223D0BFBF5F3}" type="presParOf" srcId="{3590414B-AA12-4602-92C2-214C6EB336DB}" destId="{87B89330-F2F3-4E32-9355-E5C968D3A695}" srcOrd="0" destOrd="0" presId="urn:microsoft.com/office/officeart/2005/8/layout/orgChart1"/>
    <dgm:cxn modelId="{B32877CA-06DB-466F-A4B8-C44A29BB19EF}" type="presParOf" srcId="{3590414B-AA12-4602-92C2-214C6EB336DB}" destId="{96934C35-9121-4101-A3C8-BF3B80ECBFC3}" srcOrd="1" destOrd="0" presId="urn:microsoft.com/office/officeart/2005/8/layout/orgChart1"/>
    <dgm:cxn modelId="{3B015234-3302-44BC-9310-1EDDFB72813E}" type="presParOf" srcId="{7203BED5-3228-48B5-9054-249B3D12A27E}" destId="{DF8EA913-3D5E-4AB8-BD5A-9D3D62DFD15E}" srcOrd="1" destOrd="0" presId="urn:microsoft.com/office/officeart/2005/8/layout/orgChart1"/>
    <dgm:cxn modelId="{2F9FBBB0-4F64-4861-8105-423284C3A1D7}" type="presParOf" srcId="{7203BED5-3228-48B5-9054-249B3D12A27E}" destId="{AE922B5D-E7CD-4629-B898-CCE90F520BBD}" srcOrd="2" destOrd="0" presId="urn:microsoft.com/office/officeart/2005/8/layout/orgChart1"/>
    <dgm:cxn modelId="{7602C03C-10A4-4893-B6F4-5FAAF57F87D9}" type="presParOf" srcId="{ED6C653A-BE70-498F-A2F4-569EFB2959E8}" destId="{78647148-17A9-4972-9DBD-F65F5392088A}" srcOrd="2" destOrd="0" presId="urn:microsoft.com/office/officeart/2005/8/layout/orgChart1"/>
    <dgm:cxn modelId="{9170B800-1440-48AF-98C5-D00BA1B05335}" type="presParOf" srcId="{0D66BFE3-F37C-4B1F-95C6-59081291798F}" destId="{8A751C03-DF3C-4E75-A8D2-0DBB48D66D83}" srcOrd="4" destOrd="0" presId="urn:microsoft.com/office/officeart/2005/8/layout/orgChart1"/>
    <dgm:cxn modelId="{A57B4298-D592-4732-97DF-FD38733D336A}" type="presParOf" srcId="{0D66BFE3-F37C-4B1F-95C6-59081291798F}" destId="{567F09B8-31A4-4D3D-87D6-0713DDB892F9}" srcOrd="5" destOrd="0" presId="urn:microsoft.com/office/officeart/2005/8/layout/orgChart1"/>
    <dgm:cxn modelId="{7C92CBD5-AC69-4026-93E7-45A015F9E2AC}" type="presParOf" srcId="{567F09B8-31A4-4D3D-87D6-0713DDB892F9}" destId="{BAB2852A-4D97-4115-8FD5-B559D97F0E13}" srcOrd="0" destOrd="0" presId="urn:microsoft.com/office/officeart/2005/8/layout/orgChart1"/>
    <dgm:cxn modelId="{B8A220C1-FB8D-4A9E-8698-1B5592EDD259}" type="presParOf" srcId="{BAB2852A-4D97-4115-8FD5-B559D97F0E13}" destId="{F6CFC6C9-9191-4212-96A3-FF9992A869BB}" srcOrd="0" destOrd="0" presId="urn:microsoft.com/office/officeart/2005/8/layout/orgChart1"/>
    <dgm:cxn modelId="{5B054265-C2F1-40D0-820D-C77F9C660866}" type="presParOf" srcId="{BAB2852A-4D97-4115-8FD5-B559D97F0E13}" destId="{09E84F57-F058-4077-8528-8F8A952E2116}" srcOrd="1" destOrd="0" presId="urn:microsoft.com/office/officeart/2005/8/layout/orgChart1"/>
    <dgm:cxn modelId="{44537FDE-04FE-4539-A5B5-81D0C365522B}" type="presParOf" srcId="{567F09B8-31A4-4D3D-87D6-0713DDB892F9}" destId="{53BBAA50-1F45-438A-A214-ACA2B059E392}" srcOrd="1" destOrd="0" presId="urn:microsoft.com/office/officeart/2005/8/layout/orgChart1"/>
    <dgm:cxn modelId="{80640FDA-708C-46A1-ACDC-393F21A47B97}" type="presParOf" srcId="{53BBAA50-1F45-438A-A214-ACA2B059E392}" destId="{0E1447A5-D8F4-4662-B9CB-BD197C1440FF}" srcOrd="0" destOrd="0" presId="urn:microsoft.com/office/officeart/2005/8/layout/orgChart1"/>
    <dgm:cxn modelId="{554E11BE-9988-47BD-9EF4-1B70C375957D}" type="presParOf" srcId="{53BBAA50-1F45-438A-A214-ACA2B059E392}" destId="{2E0A2B9B-836F-4DF4-A279-8FE5C30EA258}" srcOrd="1" destOrd="0" presId="urn:microsoft.com/office/officeart/2005/8/layout/orgChart1"/>
    <dgm:cxn modelId="{C90E9E3E-EF81-4B15-BD46-0E3BB3B0FE87}" type="presParOf" srcId="{2E0A2B9B-836F-4DF4-A279-8FE5C30EA258}" destId="{ABF110EF-8084-4C45-B6F0-BB473BEB8C71}" srcOrd="0" destOrd="0" presId="urn:microsoft.com/office/officeart/2005/8/layout/orgChart1"/>
    <dgm:cxn modelId="{1015D2E7-8179-4456-AC9F-8BE57ECA75FD}" type="presParOf" srcId="{ABF110EF-8084-4C45-B6F0-BB473BEB8C71}" destId="{528C4DD0-E315-4084-B276-BC621BA9C3D1}" srcOrd="0" destOrd="0" presId="urn:microsoft.com/office/officeart/2005/8/layout/orgChart1"/>
    <dgm:cxn modelId="{F97FCF43-9749-4B8D-BC5D-7C7E72548E6C}" type="presParOf" srcId="{ABF110EF-8084-4C45-B6F0-BB473BEB8C71}" destId="{A24202DE-38AF-4960-815B-F5CA3E85D8A4}" srcOrd="1" destOrd="0" presId="urn:microsoft.com/office/officeart/2005/8/layout/orgChart1"/>
    <dgm:cxn modelId="{7AB71774-8A0D-4810-8CDF-1851B31DF6C7}" type="presParOf" srcId="{2E0A2B9B-836F-4DF4-A279-8FE5C30EA258}" destId="{12E7337C-D423-440F-A19F-315BFA7C8713}" srcOrd="1" destOrd="0" presId="urn:microsoft.com/office/officeart/2005/8/layout/orgChart1"/>
    <dgm:cxn modelId="{AD4D7513-8C80-4C3E-82E2-CBE6881B88B3}" type="presParOf" srcId="{2E0A2B9B-836F-4DF4-A279-8FE5C30EA258}" destId="{A0F89477-A7FA-4AAC-AD17-B1761CD1EF6E}" srcOrd="2" destOrd="0" presId="urn:microsoft.com/office/officeart/2005/8/layout/orgChart1"/>
    <dgm:cxn modelId="{5DB9B83C-34DE-42DE-A638-AEF115973DC0}" type="presParOf" srcId="{567F09B8-31A4-4D3D-87D6-0713DDB892F9}" destId="{F3E45D82-E127-4744-B9E7-2DB789177B8B}" srcOrd="2" destOrd="0" presId="urn:microsoft.com/office/officeart/2005/8/layout/orgChart1"/>
    <dgm:cxn modelId="{62979326-38B8-444A-AADB-6CAF9DCCF9BD}" type="presParOf" srcId="{8194E668-E9C3-402C-BB06-5B5BCCE42C46}" destId="{0B9613F2-0A3B-40F8-AFE0-D428E2B2E9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0D756B-4046-4BAA-AC24-9BE7C91B333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5A772E1-32E1-48A2-9F03-A839ED0FBA05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Directie</a:t>
          </a:r>
        </a:p>
      </dgm:t>
    </dgm:pt>
    <dgm:pt modelId="{F7D9F2CC-C107-4063-A923-F469FB07B2B2}" type="parTrans" cxnId="{C9E397C0-A9AA-4727-976E-4028A73BD507}">
      <dgm:prSet/>
      <dgm:spPr/>
    </dgm:pt>
    <dgm:pt modelId="{F024549C-565C-432A-822B-DD5F2820B1F6}" type="sibTrans" cxnId="{C9E397C0-A9AA-4727-976E-4028A73BD507}">
      <dgm:prSet/>
      <dgm:spPr/>
    </dgm:pt>
    <dgm:pt modelId="{6BABC3EA-A3BC-4D27-AC49-A6D4AF17896B}" type="asst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Administratie</a:t>
          </a:r>
        </a:p>
      </dgm:t>
    </dgm:pt>
    <dgm:pt modelId="{BBD0A76F-DB7E-4032-8E18-1AD7028CE722}" type="parTrans" cxnId="{8D94479E-AE04-4F19-8241-E76E1DDB24A4}">
      <dgm:prSet/>
      <dgm:spPr/>
    </dgm:pt>
    <dgm:pt modelId="{D0D2E11C-64A9-4787-AE93-4FEC95F9C518}" type="sibTrans" cxnId="{8D94479E-AE04-4F19-8241-E76E1DDB24A4}">
      <dgm:prSet/>
      <dgm:spPr/>
    </dgm:pt>
    <dgm:pt modelId="{9A8A9DCF-42EE-400D-97E2-79AD608469A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Inkoop</a:t>
          </a:r>
        </a:p>
      </dgm:t>
    </dgm:pt>
    <dgm:pt modelId="{DD721ED5-00B9-4F12-9243-08C9C9EA55F2}" type="parTrans" cxnId="{AB2466E5-3895-4D81-941A-73E8E708AB21}">
      <dgm:prSet/>
      <dgm:spPr/>
    </dgm:pt>
    <dgm:pt modelId="{7053346F-227B-4C25-990B-49FFA8901A5F}" type="sibTrans" cxnId="{AB2466E5-3895-4D81-941A-73E8E708AB21}">
      <dgm:prSet/>
      <dgm:spPr/>
    </dgm:pt>
    <dgm:pt modelId="{B46FFB96-64EB-4E46-8B08-800433C47821}" type="asst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Afd. secretaresse</a:t>
          </a:r>
        </a:p>
      </dgm:t>
    </dgm:pt>
    <dgm:pt modelId="{80E0934E-8831-4CAA-A37F-27D8228571F4}" type="parTrans" cxnId="{BD2247C8-0991-4BF3-873F-88155C8B9733}">
      <dgm:prSet/>
      <dgm:spPr/>
    </dgm:pt>
    <dgm:pt modelId="{287EFB30-E904-45AF-BFCB-23F4F1CEAD99}" type="sibTrans" cxnId="{BD2247C8-0991-4BF3-873F-88155C8B9733}">
      <dgm:prSet/>
      <dgm:spPr/>
    </dgm:pt>
    <dgm:pt modelId="{EE4BD324-1FE6-4F7E-BF9F-266C77AE9856}">
      <dgm:prSet/>
      <dgm:spPr/>
      <dgm:t>
        <a:bodyPr/>
        <a:lstStyle/>
        <a:p>
          <a:endParaRPr lang="nl-NL"/>
        </a:p>
      </dgm:t>
    </dgm:pt>
    <dgm:pt modelId="{579A87F7-25CB-491A-9622-4FC72F79C8A1}" type="parTrans" cxnId="{924FAAB2-7FA0-484D-B4ED-8048E1A5AD01}">
      <dgm:prSet/>
      <dgm:spPr/>
    </dgm:pt>
    <dgm:pt modelId="{A7DF21F6-57D7-4B57-B390-B85ADEDEF76F}" type="sibTrans" cxnId="{924FAAB2-7FA0-484D-B4ED-8048E1A5AD01}">
      <dgm:prSet/>
      <dgm:spPr/>
    </dgm:pt>
    <dgm:pt modelId="{2E2DCDE6-6904-459B-BD55-803489C9266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Productie</a:t>
          </a:r>
        </a:p>
      </dgm:t>
    </dgm:pt>
    <dgm:pt modelId="{2C8CE6BE-CD24-4410-866B-DABA72AAE992}" type="parTrans" cxnId="{ACF39F94-8598-47E1-A31A-7D454AAD043A}">
      <dgm:prSet/>
      <dgm:spPr/>
    </dgm:pt>
    <dgm:pt modelId="{CB1A43D2-2649-4272-B710-FD755576C89D}" type="sibTrans" cxnId="{ACF39F94-8598-47E1-A31A-7D454AAD043A}">
      <dgm:prSet/>
      <dgm:spPr/>
    </dgm:pt>
    <dgm:pt modelId="{CFF6B18E-E635-4AA7-A5C5-CD0091092049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Verkoop</a:t>
          </a:r>
        </a:p>
      </dgm:t>
    </dgm:pt>
    <dgm:pt modelId="{3222DC56-CFDD-4E4F-9832-46C0163AD78A}" type="parTrans" cxnId="{B7C6CD94-989D-49C1-839B-60B6BD9433EE}">
      <dgm:prSet/>
      <dgm:spPr/>
    </dgm:pt>
    <dgm:pt modelId="{D84DD94A-20CE-4CA8-9D2B-8180BABB06CF}" type="sibTrans" cxnId="{B7C6CD94-989D-49C1-839B-60B6BD9433EE}">
      <dgm:prSet/>
      <dgm:spPr/>
    </dgm:pt>
    <dgm:pt modelId="{84249E5B-AD09-403B-A26B-4F4C9CE45314}" type="pres">
      <dgm:prSet presAssocID="{040D756B-4046-4BAA-AC24-9BE7C91B33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4CE1B55-91D7-40E1-B317-64512B8CF86E}" type="pres">
      <dgm:prSet presAssocID="{F5A772E1-32E1-48A2-9F03-A839ED0FBA05}" presName="hierRoot1" presStyleCnt="0">
        <dgm:presLayoutVars>
          <dgm:hierBranch/>
        </dgm:presLayoutVars>
      </dgm:prSet>
      <dgm:spPr/>
    </dgm:pt>
    <dgm:pt modelId="{99A23C5F-91B3-4F41-8674-2C815D4FC308}" type="pres">
      <dgm:prSet presAssocID="{F5A772E1-32E1-48A2-9F03-A839ED0FBA05}" presName="rootComposite1" presStyleCnt="0"/>
      <dgm:spPr/>
    </dgm:pt>
    <dgm:pt modelId="{6861D36C-8135-4EF8-ABDF-E1744BC826C4}" type="pres">
      <dgm:prSet presAssocID="{F5A772E1-32E1-48A2-9F03-A839ED0FBA0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E2EF413-9EB3-45F9-A0A8-F94EFCD7B2DD}" type="pres">
      <dgm:prSet presAssocID="{F5A772E1-32E1-48A2-9F03-A839ED0FBA05}" presName="rootConnector1" presStyleLbl="node1" presStyleIdx="0" presStyleCnt="0"/>
      <dgm:spPr/>
      <dgm:t>
        <a:bodyPr/>
        <a:lstStyle/>
        <a:p>
          <a:endParaRPr lang="nl-NL"/>
        </a:p>
      </dgm:t>
    </dgm:pt>
    <dgm:pt modelId="{635361ED-7191-46EC-8AC5-745828F912E4}" type="pres">
      <dgm:prSet presAssocID="{F5A772E1-32E1-48A2-9F03-A839ED0FBA05}" presName="hierChild2" presStyleCnt="0"/>
      <dgm:spPr/>
    </dgm:pt>
    <dgm:pt modelId="{C9AB37AD-CD22-4CC9-AECA-8A196743EBDA}" type="pres">
      <dgm:prSet presAssocID="{DD721ED5-00B9-4F12-9243-08C9C9EA55F2}" presName="Name35" presStyleLbl="parChTrans1D2" presStyleIdx="0" presStyleCnt="4"/>
      <dgm:spPr/>
    </dgm:pt>
    <dgm:pt modelId="{BFAA065D-D5C1-4057-ACC5-4B1D2411BE2A}" type="pres">
      <dgm:prSet presAssocID="{9A8A9DCF-42EE-400D-97E2-79AD608469A4}" presName="hierRoot2" presStyleCnt="0">
        <dgm:presLayoutVars>
          <dgm:hierBranch/>
        </dgm:presLayoutVars>
      </dgm:prSet>
      <dgm:spPr/>
    </dgm:pt>
    <dgm:pt modelId="{E3192A04-73F4-4FF4-BE1B-EC2B7ACB99DC}" type="pres">
      <dgm:prSet presAssocID="{9A8A9DCF-42EE-400D-97E2-79AD608469A4}" presName="rootComposite" presStyleCnt="0"/>
      <dgm:spPr/>
    </dgm:pt>
    <dgm:pt modelId="{ABB14E20-2A5B-49E5-9425-18F60A8DDA96}" type="pres">
      <dgm:prSet presAssocID="{9A8A9DCF-42EE-400D-97E2-79AD608469A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70A28EE-0FF4-42DD-B3EB-0A8EBDF9BD8C}" type="pres">
      <dgm:prSet presAssocID="{9A8A9DCF-42EE-400D-97E2-79AD608469A4}" presName="rootConnector" presStyleLbl="node2" presStyleIdx="0" presStyleCnt="3"/>
      <dgm:spPr/>
      <dgm:t>
        <a:bodyPr/>
        <a:lstStyle/>
        <a:p>
          <a:endParaRPr lang="nl-NL"/>
        </a:p>
      </dgm:t>
    </dgm:pt>
    <dgm:pt modelId="{FE5143B4-E9B6-4695-AF55-A1E103E5BD44}" type="pres">
      <dgm:prSet presAssocID="{9A8A9DCF-42EE-400D-97E2-79AD608469A4}" presName="hierChild4" presStyleCnt="0"/>
      <dgm:spPr/>
    </dgm:pt>
    <dgm:pt modelId="{90392458-15DF-4D66-ABE2-825A47794AB0}" type="pres">
      <dgm:prSet presAssocID="{579A87F7-25CB-491A-9622-4FC72F79C8A1}" presName="Name35" presStyleLbl="parChTrans1D3" presStyleIdx="0" presStyleCnt="2"/>
      <dgm:spPr/>
    </dgm:pt>
    <dgm:pt modelId="{2B517C89-DCFC-4A16-96FB-35E9C0E455DB}" type="pres">
      <dgm:prSet presAssocID="{EE4BD324-1FE6-4F7E-BF9F-266C77AE9856}" presName="hierRoot2" presStyleCnt="0">
        <dgm:presLayoutVars>
          <dgm:hierBranch val="r"/>
        </dgm:presLayoutVars>
      </dgm:prSet>
      <dgm:spPr/>
    </dgm:pt>
    <dgm:pt modelId="{129F8FE2-AD3E-4F0A-83DD-90E68E320F1D}" type="pres">
      <dgm:prSet presAssocID="{EE4BD324-1FE6-4F7E-BF9F-266C77AE9856}" presName="rootComposite" presStyleCnt="0"/>
      <dgm:spPr/>
    </dgm:pt>
    <dgm:pt modelId="{DD09169B-4AAB-4FA7-8030-759BC0BAF10A}" type="pres">
      <dgm:prSet presAssocID="{EE4BD324-1FE6-4F7E-BF9F-266C77AE9856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A93D2E5-1571-457C-B259-7A573B018753}" type="pres">
      <dgm:prSet presAssocID="{EE4BD324-1FE6-4F7E-BF9F-266C77AE9856}" presName="rootConnector" presStyleLbl="node3" presStyleIdx="0" presStyleCnt="1"/>
      <dgm:spPr/>
      <dgm:t>
        <a:bodyPr/>
        <a:lstStyle/>
        <a:p>
          <a:endParaRPr lang="nl-NL"/>
        </a:p>
      </dgm:t>
    </dgm:pt>
    <dgm:pt modelId="{7F1597B4-D2A2-41ED-A4A5-0A5A7B776D0F}" type="pres">
      <dgm:prSet presAssocID="{EE4BD324-1FE6-4F7E-BF9F-266C77AE9856}" presName="hierChild4" presStyleCnt="0"/>
      <dgm:spPr/>
    </dgm:pt>
    <dgm:pt modelId="{9A7E5A57-B870-49C8-88A7-591CFD2CFCFA}" type="pres">
      <dgm:prSet presAssocID="{EE4BD324-1FE6-4F7E-BF9F-266C77AE9856}" presName="hierChild5" presStyleCnt="0"/>
      <dgm:spPr/>
    </dgm:pt>
    <dgm:pt modelId="{3038A752-ECD1-4F92-AEE9-2B9E4D3EF48F}" type="pres">
      <dgm:prSet presAssocID="{9A8A9DCF-42EE-400D-97E2-79AD608469A4}" presName="hierChild5" presStyleCnt="0"/>
      <dgm:spPr/>
    </dgm:pt>
    <dgm:pt modelId="{16C1440A-6B14-4CE9-92C0-86E4FB684CD5}" type="pres">
      <dgm:prSet presAssocID="{80E0934E-8831-4CAA-A37F-27D8228571F4}" presName="Name111" presStyleLbl="parChTrans1D3" presStyleIdx="1" presStyleCnt="2"/>
      <dgm:spPr/>
    </dgm:pt>
    <dgm:pt modelId="{15D7037F-3D34-4F37-8732-C792ADAE9EA3}" type="pres">
      <dgm:prSet presAssocID="{B46FFB96-64EB-4E46-8B08-800433C47821}" presName="hierRoot3" presStyleCnt="0">
        <dgm:presLayoutVars>
          <dgm:hierBranch/>
        </dgm:presLayoutVars>
      </dgm:prSet>
      <dgm:spPr/>
    </dgm:pt>
    <dgm:pt modelId="{2C26E668-00FF-46D6-A53F-2207A7735077}" type="pres">
      <dgm:prSet presAssocID="{B46FFB96-64EB-4E46-8B08-800433C47821}" presName="rootComposite3" presStyleCnt="0"/>
      <dgm:spPr/>
    </dgm:pt>
    <dgm:pt modelId="{F87543E0-2BAA-4DE5-9CF6-EF898964FB0B}" type="pres">
      <dgm:prSet presAssocID="{B46FFB96-64EB-4E46-8B08-800433C47821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DB3A474-27BE-488D-9D62-2AADE71C7C65}" type="pres">
      <dgm:prSet presAssocID="{B46FFB96-64EB-4E46-8B08-800433C47821}" presName="rootConnector3" presStyleLbl="asst2" presStyleIdx="0" presStyleCnt="1"/>
      <dgm:spPr/>
      <dgm:t>
        <a:bodyPr/>
        <a:lstStyle/>
        <a:p>
          <a:endParaRPr lang="nl-NL"/>
        </a:p>
      </dgm:t>
    </dgm:pt>
    <dgm:pt modelId="{6776F338-5A12-48A9-B25B-1623845A24AB}" type="pres">
      <dgm:prSet presAssocID="{B46FFB96-64EB-4E46-8B08-800433C47821}" presName="hierChild6" presStyleCnt="0"/>
      <dgm:spPr/>
    </dgm:pt>
    <dgm:pt modelId="{A8DEBC5F-FE00-42E4-8F69-4D8A5C8AD24F}" type="pres">
      <dgm:prSet presAssocID="{B46FFB96-64EB-4E46-8B08-800433C47821}" presName="hierChild7" presStyleCnt="0"/>
      <dgm:spPr/>
    </dgm:pt>
    <dgm:pt modelId="{EEC7B454-A4BB-42B2-BCA5-2947D7C32A75}" type="pres">
      <dgm:prSet presAssocID="{2C8CE6BE-CD24-4410-866B-DABA72AAE992}" presName="Name35" presStyleLbl="parChTrans1D2" presStyleIdx="1" presStyleCnt="4"/>
      <dgm:spPr/>
    </dgm:pt>
    <dgm:pt modelId="{A852EDF6-7E44-4EF5-BC53-882A2620239D}" type="pres">
      <dgm:prSet presAssocID="{2E2DCDE6-6904-459B-BD55-803489C9266A}" presName="hierRoot2" presStyleCnt="0">
        <dgm:presLayoutVars>
          <dgm:hierBranch/>
        </dgm:presLayoutVars>
      </dgm:prSet>
      <dgm:spPr/>
    </dgm:pt>
    <dgm:pt modelId="{35E1ECED-3494-4A70-BC22-32962247ABC0}" type="pres">
      <dgm:prSet presAssocID="{2E2DCDE6-6904-459B-BD55-803489C9266A}" presName="rootComposite" presStyleCnt="0"/>
      <dgm:spPr/>
    </dgm:pt>
    <dgm:pt modelId="{73D07E0D-6CFD-4BD2-A6DE-37F392F38EFB}" type="pres">
      <dgm:prSet presAssocID="{2E2DCDE6-6904-459B-BD55-803489C9266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D65FC4F-ED41-45DD-BEA4-083FAD352AFF}" type="pres">
      <dgm:prSet presAssocID="{2E2DCDE6-6904-459B-BD55-803489C9266A}" presName="rootConnector" presStyleLbl="node2" presStyleIdx="1" presStyleCnt="3"/>
      <dgm:spPr/>
      <dgm:t>
        <a:bodyPr/>
        <a:lstStyle/>
        <a:p>
          <a:endParaRPr lang="nl-NL"/>
        </a:p>
      </dgm:t>
    </dgm:pt>
    <dgm:pt modelId="{6E6D0633-83D5-478A-8D45-ADD9A211EB92}" type="pres">
      <dgm:prSet presAssocID="{2E2DCDE6-6904-459B-BD55-803489C9266A}" presName="hierChild4" presStyleCnt="0"/>
      <dgm:spPr/>
    </dgm:pt>
    <dgm:pt modelId="{D063FFFA-0692-4754-B5AF-6C7ED26A0062}" type="pres">
      <dgm:prSet presAssocID="{2E2DCDE6-6904-459B-BD55-803489C9266A}" presName="hierChild5" presStyleCnt="0"/>
      <dgm:spPr/>
    </dgm:pt>
    <dgm:pt modelId="{A29E766A-FFFD-4CB3-9906-646772B4802E}" type="pres">
      <dgm:prSet presAssocID="{3222DC56-CFDD-4E4F-9832-46C0163AD78A}" presName="Name35" presStyleLbl="parChTrans1D2" presStyleIdx="2" presStyleCnt="4"/>
      <dgm:spPr/>
    </dgm:pt>
    <dgm:pt modelId="{43647E73-15CF-47AF-973B-B39FE1DAE6A1}" type="pres">
      <dgm:prSet presAssocID="{CFF6B18E-E635-4AA7-A5C5-CD0091092049}" presName="hierRoot2" presStyleCnt="0">
        <dgm:presLayoutVars>
          <dgm:hierBranch/>
        </dgm:presLayoutVars>
      </dgm:prSet>
      <dgm:spPr/>
    </dgm:pt>
    <dgm:pt modelId="{8016EBDC-46FB-4189-826A-8A10EFE69C8A}" type="pres">
      <dgm:prSet presAssocID="{CFF6B18E-E635-4AA7-A5C5-CD0091092049}" presName="rootComposite" presStyleCnt="0"/>
      <dgm:spPr/>
    </dgm:pt>
    <dgm:pt modelId="{B9B0CE96-F049-4924-B4D4-F9C23D22153D}" type="pres">
      <dgm:prSet presAssocID="{CFF6B18E-E635-4AA7-A5C5-CD009109204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407427E-FF57-4157-BBF8-5EB1C83E8D89}" type="pres">
      <dgm:prSet presAssocID="{CFF6B18E-E635-4AA7-A5C5-CD0091092049}" presName="rootConnector" presStyleLbl="node2" presStyleIdx="2" presStyleCnt="3"/>
      <dgm:spPr/>
      <dgm:t>
        <a:bodyPr/>
        <a:lstStyle/>
        <a:p>
          <a:endParaRPr lang="nl-NL"/>
        </a:p>
      </dgm:t>
    </dgm:pt>
    <dgm:pt modelId="{2184AA81-55CA-4EC7-BAB1-42A101998357}" type="pres">
      <dgm:prSet presAssocID="{CFF6B18E-E635-4AA7-A5C5-CD0091092049}" presName="hierChild4" presStyleCnt="0"/>
      <dgm:spPr/>
    </dgm:pt>
    <dgm:pt modelId="{9B591709-5DD7-4140-9218-4D7BBEEA0643}" type="pres">
      <dgm:prSet presAssocID="{CFF6B18E-E635-4AA7-A5C5-CD0091092049}" presName="hierChild5" presStyleCnt="0"/>
      <dgm:spPr/>
    </dgm:pt>
    <dgm:pt modelId="{DE2A1222-656F-42A6-B058-C2FC39260118}" type="pres">
      <dgm:prSet presAssocID="{F5A772E1-32E1-48A2-9F03-A839ED0FBA05}" presName="hierChild3" presStyleCnt="0"/>
      <dgm:spPr/>
    </dgm:pt>
    <dgm:pt modelId="{1CA58EE1-DD83-404A-9BA6-7ACB7D68CE06}" type="pres">
      <dgm:prSet presAssocID="{BBD0A76F-DB7E-4032-8E18-1AD7028CE722}" presName="Name111" presStyleLbl="parChTrans1D2" presStyleIdx="3" presStyleCnt="4"/>
      <dgm:spPr/>
    </dgm:pt>
    <dgm:pt modelId="{68D98CBE-5A73-4A30-B00C-F3C2F3DFBC8B}" type="pres">
      <dgm:prSet presAssocID="{6BABC3EA-A3BC-4D27-AC49-A6D4AF17896B}" presName="hierRoot3" presStyleCnt="0">
        <dgm:presLayoutVars>
          <dgm:hierBranch/>
        </dgm:presLayoutVars>
      </dgm:prSet>
      <dgm:spPr/>
    </dgm:pt>
    <dgm:pt modelId="{2A16B5C2-33BF-446C-AF69-F1CECC00102E}" type="pres">
      <dgm:prSet presAssocID="{6BABC3EA-A3BC-4D27-AC49-A6D4AF17896B}" presName="rootComposite3" presStyleCnt="0"/>
      <dgm:spPr/>
    </dgm:pt>
    <dgm:pt modelId="{98285DE9-8809-4E04-83DD-5B99F25447D2}" type="pres">
      <dgm:prSet presAssocID="{6BABC3EA-A3BC-4D27-AC49-A6D4AF17896B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E284390-D69B-4B6A-A6D1-7E5C633301D1}" type="pres">
      <dgm:prSet presAssocID="{6BABC3EA-A3BC-4D27-AC49-A6D4AF17896B}" presName="rootConnector3" presStyleLbl="asst1" presStyleIdx="0" presStyleCnt="1"/>
      <dgm:spPr/>
      <dgm:t>
        <a:bodyPr/>
        <a:lstStyle/>
        <a:p>
          <a:endParaRPr lang="nl-NL"/>
        </a:p>
      </dgm:t>
    </dgm:pt>
    <dgm:pt modelId="{396C1213-008F-48A0-9EEC-FB339B9620CB}" type="pres">
      <dgm:prSet presAssocID="{6BABC3EA-A3BC-4D27-AC49-A6D4AF17896B}" presName="hierChild6" presStyleCnt="0"/>
      <dgm:spPr/>
    </dgm:pt>
    <dgm:pt modelId="{8C9D6183-DAB7-4495-B9A8-C668B2B5CA0D}" type="pres">
      <dgm:prSet presAssocID="{6BABC3EA-A3BC-4D27-AC49-A6D4AF17896B}" presName="hierChild7" presStyleCnt="0"/>
      <dgm:spPr/>
    </dgm:pt>
  </dgm:ptLst>
  <dgm:cxnLst>
    <dgm:cxn modelId="{658FB044-5134-48C9-82FA-B222B69DD841}" type="presOf" srcId="{EE4BD324-1FE6-4F7E-BF9F-266C77AE9856}" destId="{8A93D2E5-1571-457C-B259-7A573B018753}" srcOrd="1" destOrd="0" presId="urn:microsoft.com/office/officeart/2005/8/layout/orgChart1"/>
    <dgm:cxn modelId="{0DFF70F6-A8A4-4784-8A34-85834EA83940}" type="presOf" srcId="{CFF6B18E-E635-4AA7-A5C5-CD0091092049}" destId="{B9B0CE96-F049-4924-B4D4-F9C23D22153D}" srcOrd="0" destOrd="0" presId="urn:microsoft.com/office/officeart/2005/8/layout/orgChart1"/>
    <dgm:cxn modelId="{F5278364-5FA7-42BD-B763-25EF369BBD64}" type="presOf" srcId="{F5A772E1-32E1-48A2-9F03-A839ED0FBA05}" destId="{0E2EF413-9EB3-45F9-A0A8-F94EFCD7B2DD}" srcOrd="1" destOrd="0" presId="urn:microsoft.com/office/officeart/2005/8/layout/orgChart1"/>
    <dgm:cxn modelId="{F7D79A8C-9686-4B30-B9E6-7B2C81AC4BFE}" type="presOf" srcId="{3222DC56-CFDD-4E4F-9832-46C0163AD78A}" destId="{A29E766A-FFFD-4CB3-9906-646772B4802E}" srcOrd="0" destOrd="0" presId="urn:microsoft.com/office/officeart/2005/8/layout/orgChart1"/>
    <dgm:cxn modelId="{AB2466E5-3895-4D81-941A-73E8E708AB21}" srcId="{F5A772E1-32E1-48A2-9F03-A839ED0FBA05}" destId="{9A8A9DCF-42EE-400D-97E2-79AD608469A4}" srcOrd="1" destOrd="0" parTransId="{DD721ED5-00B9-4F12-9243-08C9C9EA55F2}" sibTransId="{7053346F-227B-4C25-990B-49FFA8901A5F}"/>
    <dgm:cxn modelId="{ACF39F94-8598-47E1-A31A-7D454AAD043A}" srcId="{F5A772E1-32E1-48A2-9F03-A839ED0FBA05}" destId="{2E2DCDE6-6904-459B-BD55-803489C9266A}" srcOrd="2" destOrd="0" parTransId="{2C8CE6BE-CD24-4410-866B-DABA72AAE992}" sibTransId="{CB1A43D2-2649-4272-B710-FD755576C89D}"/>
    <dgm:cxn modelId="{8D94479E-AE04-4F19-8241-E76E1DDB24A4}" srcId="{F5A772E1-32E1-48A2-9F03-A839ED0FBA05}" destId="{6BABC3EA-A3BC-4D27-AC49-A6D4AF17896B}" srcOrd="0" destOrd="0" parTransId="{BBD0A76F-DB7E-4032-8E18-1AD7028CE722}" sibTransId="{D0D2E11C-64A9-4787-AE93-4FEC95F9C518}"/>
    <dgm:cxn modelId="{C9E397C0-A9AA-4727-976E-4028A73BD507}" srcId="{040D756B-4046-4BAA-AC24-9BE7C91B333C}" destId="{F5A772E1-32E1-48A2-9F03-A839ED0FBA05}" srcOrd="0" destOrd="0" parTransId="{F7D9F2CC-C107-4063-A923-F469FB07B2B2}" sibTransId="{F024549C-565C-432A-822B-DD5F2820B1F6}"/>
    <dgm:cxn modelId="{BE1B0B0F-B8CC-43CA-BCEF-1AD89B640A12}" type="presOf" srcId="{579A87F7-25CB-491A-9622-4FC72F79C8A1}" destId="{90392458-15DF-4D66-ABE2-825A47794AB0}" srcOrd="0" destOrd="0" presId="urn:microsoft.com/office/officeart/2005/8/layout/orgChart1"/>
    <dgm:cxn modelId="{43794AF3-DF6E-4E22-BB7D-3595F4806792}" type="presOf" srcId="{2E2DCDE6-6904-459B-BD55-803489C9266A}" destId="{73D07E0D-6CFD-4BD2-A6DE-37F392F38EFB}" srcOrd="0" destOrd="0" presId="urn:microsoft.com/office/officeart/2005/8/layout/orgChart1"/>
    <dgm:cxn modelId="{48111644-0E49-4353-B322-E73FCDA6D3EC}" type="presOf" srcId="{DD721ED5-00B9-4F12-9243-08C9C9EA55F2}" destId="{C9AB37AD-CD22-4CC9-AECA-8A196743EBDA}" srcOrd="0" destOrd="0" presId="urn:microsoft.com/office/officeart/2005/8/layout/orgChart1"/>
    <dgm:cxn modelId="{E61E48B2-A23B-42B3-A0B2-76D9DF1B4AB8}" type="presOf" srcId="{BBD0A76F-DB7E-4032-8E18-1AD7028CE722}" destId="{1CA58EE1-DD83-404A-9BA6-7ACB7D68CE06}" srcOrd="0" destOrd="0" presId="urn:microsoft.com/office/officeart/2005/8/layout/orgChart1"/>
    <dgm:cxn modelId="{B7C6CD94-989D-49C1-839B-60B6BD9433EE}" srcId="{F5A772E1-32E1-48A2-9F03-A839ED0FBA05}" destId="{CFF6B18E-E635-4AA7-A5C5-CD0091092049}" srcOrd="3" destOrd="0" parTransId="{3222DC56-CFDD-4E4F-9832-46C0163AD78A}" sibTransId="{D84DD94A-20CE-4CA8-9D2B-8180BABB06CF}"/>
    <dgm:cxn modelId="{2989C06D-CA07-43A1-96C4-15519BF1DEA3}" type="presOf" srcId="{2C8CE6BE-CD24-4410-866B-DABA72AAE992}" destId="{EEC7B454-A4BB-42B2-BCA5-2947D7C32A75}" srcOrd="0" destOrd="0" presId="urn:microsoft.com/office/officeart/2005/8/layout/orgChart1"/>
    <dgm:cxn modelId="{137FD947-75CF-48EC-B61E-00F7B92740CF}" type="presOf" srcId="{2E2DCDE6-6904-459B-BD55-803489C9266A}" destId="{9D65FC4F-ED41-45DD-BEA4-083FAD352AFF}" srcOrd="1" destOrd="0" presId="urn:microsoft.com/office/officeart/2005/8/layout/orgChart1"/>
    <dgm:cxn modelId="{AEC38417-AC3D-42A6-A0F7-82FC7B346F7F}" type="presOf" srcId="{B46FFB96-64EB-4E46-8B08-800433C47821}" destId="{F87543E0-2BAA-4DE5-9CF6-EF898964FB0B}" srcOrd="0" destOrd="0" presId="urn:microsoft.com/office/officeart/2005/8/layout/orgChart1"/>
    <dgm:cxn modelId="{0D154D4E-B816-436F-8AB6-DBE46BF04EE2}" type="presOf" srcId="{CFF6B18E-E635-4AA7-A5C5-CD0091092049}" destId="{0407427E-FF57-4157-BBF8-5EB1C83E8D89}" srcOrd="1" destOrd="0" presId="urn:microsoft.com/office/officeart/2005/8/layout/orgChart1"/>
    <dgm:cxn modelId="{999FDD79-13B2-4844-B110-9A87FD5526D7}" type="presOf" srcId="{6BABC3EA-A3BC-4D27-AC49-A6D4AF17896B}" destId="{8E284390-D69B-4B6A-A6D1-7E5C633301D1}" srcOrd="1" destOrd="0" presId="urn:microsoft.com/office/officeart/2005/8/layout/orgChart1"/>
    <dgm:cxn modelId="{D624F82A-48C3-4BAD-ACA3-2DA083D22CAC}" type="presOf" srcId="{80E0934E-8831-4CAA-A37F-27D8228571F4}" destId="{16C1440A-6B14-4CE9-92C0-86E4FB684CD5}" srcOrd="0" destOrd="0" presId="urn:microsoft.com/office/officeart/2005/8/layout/orgChart1"/>
    <dgm:cxn modelId="{67F99A00-EBED-45AE-B208-6458DF09148E}" type="presOf" srcId="{EE4BD324-1FE6-4F7E-BF9F-266C77AE9856}" destId="{DD09169B-4AAB-4FA7-8030-759BC0BAF10A}" srcOrd="0" destOrd="0" presId="urn:microsoft.com/office/officeart/2005/8/layout/orgChart1"/>
    <dgm:cxn modelId="{BD2247C8-0991-4BF3-873F-88155C8B9733}" srcId="{9A8A9DCF-42EE-400D-97E2-79AD608469A4}" destId="{B46FFB96-64EB-4E46-8B08-800433C47821}" srcOrd="0" destOrd="0" parTransId="{80E0934E-8831-4CAA-A37F-27D8228571F4}" sibTransId="{287EFB30-E904-45AF-BFCB-23F4F1CEAD99}"/>
    <dgm:cxn modelId="{1CE94C3E-7F58-47A3-8B17-653640566281}" type="presOf" srcId="{F5A772E1-32E1-48A2-9F03-A839ED0FBA05}" destId="{6861D36C-8135-4EF8-ABDF-E1744BC826C4}" srcOrd="0" destOrd="0" presId="urn:microsoft.com/office/officeart/2005/8/layout/orgChart1"/>
    <dgm:cxn modelId="{38C4D310-7772-4957-996C-40F52AA293D1}" type="presOf" srcId="{B46FFB96-64EB-4E46-8B08-800433C47821}" destId="{BDB3A474-27BE-488D-9D62-2AADE71C7C65}" srcOrd="1" destOrd="0" presId="urn:microsoft.com/office/officeart/2005/8/layout/orgChart1"/>
    <dgm:cxn modelId="{924FAAB2-7FA0-484D-B4ED-8048E1A5AD01}" srcId="{9A8A9DCF-42EE-400D-97E2-79AD608469A4}" destId="{EE4BD324-1FE6-4F7E-BF9F-266C77AE9856}" srcOrd="1" destOrd="0" parTransId="{579A87F7-25CB-491A-9622-4FC72F79C8A1}" sibTransId="{A7DF21F6-57D7-4B57-B390-B85ADEDEF76F}"/>
    <dgm:cxn modelId="{2272BC0B-E43F-4484-B829-FF08822ABFBF}" type="presOf" srcId="{9A8A9DCF-42EE-400D-97E2-79AD608469A4}" destId="{870A28EE-0FF4-42DD-B3EB-0A8EBDF9BD8C}" srcOrd="1" destOrd="0" presId="urn:microsoft.com/office/officeart/2005/8/layout/orgChart1"/>
    <dgm:cxn modelId="{B5AFFE60-5219-4F23-BEC3-C7D7652FA60A}" type="presOf" srcId="{6BABC3EA-A3BC-4D27-AC49-A6D4AF17896B}" destId="{98285DE9-8809-4E04-83DD-5B99F25447D2}" srcOrd="0" destOrd="0" presId="urn:microsoft.com/office/officeart/2005/8/layout/orgChart1"/>
    <dgm:cxn modelId="{F7D6E023-D7AD-4B35-8FE3-0A5F5D21876C}" type="presOf" srcId="{040D756B-4046-4BAA-AC24-9BE7C91B333C}" destId="{84249E5B-AD09-403B-A26B-4F4C9CE45314}" srcOrd="0" destOrd="0" presId="urn:microsoft.com/office/officeart/2005/8/layout/orgChart1"/>
    <dgm:cxn modelId="{0603C34D-E6C5-40EB-8929-29BC8C33A9A9}" type="presOf" srcId="{9A8A9DCF-42EE-400D-97E2-79AD608469A4}" destId="{ABB14E20-2A5B-49E5-9425-18F60A8DDA96}" srcOrd="0" destOrd="0" presId="urn:microsoft.com/office/officeart/2005/8/layout/orgChart1"/>
    <dgm:cxn modelId="{412916AC-7D6F-406A-AF97-A99B86474811}" type="presParOf" srcId="{84249E5B-AD09-403B-A26B-4F4C9CE45314}" destId="{64CE1B55-91D7-40E1-B317-64512B8CF86E}" srcOrd="0" destOrd="0" presId="urn:microsoft.com/office/officeart/2005/8/layout/orgChart1"/>
    <dgm:cxn modelId="{B526A72A-A0AF-4DA4-B952-30C9CD4CA7F7}" type="presParOf" srcId="{64CE1B55-91D7-40E1-B317-64512B8CF86E}" destId="{99A23C5F-91B3-4F41-8674-2C815D4FC308}" srcOrd="0" destOrd="0" presId="urn:microsoft.com/office/officeart/2005/8/layout/orgChart1"/>
    <dgm:cxn modelId="{1131B471-5B50-4BDB-BD45-F8B87B4637AC}" type="presParOf" srcId="{99A23C5F-91B3-4F41-8674-2C815D4FC308}" destId="{6861D36C-8135-4EF8-ABDF-E1744BC826C4}" srcOrd="0" destOrd="0" presId="urn:microsoft.com/office/officeart/2005/8/layout/orgChart1"/>
    <dgm:cxn modelId="{05A395A8-2EDC-4053-A01A-FD25863C961D}" type="presParOf" srcId="{99A23C5F-91B3-4F41-8674-2C815D4FC308}" destId="{0E2EF413-9EB3-45F9-A0A8-F94EFCD7B2DD}" srcOrd="1" destOrd="0" presId="urn:microsoft.com/office/officeart/2005/8/layout/orgChart1"/>
    <dgm:cxn modelId="{892CEFDB-5CCA-42C5-BD61-DA9AD785CE35}" type="presParOf" srcId="{64CE1B55-91D7-40E1-B317-64512B8CF86E}" destId="{635361ED-7191-46EC-8AC5-745828F912E4}" srcOrd="1" destOrd="0" presId="urn:microsoft.com/office/officeart/2005/8/layout/orgChart1"/>
    <dgm:cxn modelId="{BE1E57CF-2B21-4409-B354-010580AE2786}" type="presParOf" srcId="{635361ED-7191-46EC-8AC5-745828F912E4}" destId="{C9AB37AD-CD22-4CC9-AECA-8A196743EBDA}" srcOrd="0" destOrd="0" presId="urn:microsoft.com/office/officeart/2005/8/layout/orgChart1"/>
    <dgm:cxn modelId="{3DB8CFFE-AB57-4FB9-A270-5E75EBBFD0EF}" type="presParOf" srcId="{635361ED-7191-46EC-8AC5-745828F912E4}" destId="{BFAA065D-D5C1-4057-ACC5-4B1D2411BE2A}" srcOrd="1" destOrd="0" presId="urn:microsoft.com/office/officeart/2005/8/layout/orgChart1"/>
    <dgm:cxn modelId="{3DE304CD-BF4D-4D28-80BA-2E7AF9D6189E}" type="presParOf" srcId="{BFAA065D-D5C1-4057-ACC5-4B1D2411BE2A}" destId="{E3192A04-73F4-4FF4-BE1B-EC2B7ACB99DC}" srcOrd="0" destOrd="0" presId="urn:microsoft.com/office/officeart/2005/8/layout/orgChart1"/>
    <dgm:cxn modelId="{EF11278F-2A17-4E45-AF3B-42D337F2D54E}" type="presParOf" srcId="{E3192A04-73F4-4FF4-BE1B-EC2B7ACB99DC}" destId="{ABB14E20-2A5B-49E5-9425-18F60A8DDA96}" srcOrd="0" destOrd="0" presId="urn:microsoft.com/office/officeart/2005/8/layout/orgChart1"/>
    <dgm:cxn modelId="{087B4536-A582-486D-92CC-A56BA299122D}" type="presParOf" srcId="{E3192A04-73F4-4FF4-BE1B-EC2B7ACB99DC}" destId="{870A28EE-0FF4-42DD-B3EB-0A8EBDF9BD8C}" srcOrd="1" destOrd="0" presId="urn:microsoft.com/office/officeart/2005/8/layout/orgChart1"/>
    <dgm:cxn modelId="{B868EE69-14C9-4FFB-90CC-3BF0BC5297EE}" type="presParOf" srcId="{BFAA065D-D5C1-4057-ACC5-4B1D2411BE2A}" destId="{FE5143B4-E9B6-4695-AF55-A1E103E5BD44}" srcOrd="1" destOrd="0" presId="urn:microsoft.com/office/officeart/2005/8/layout/orgChart1"/>
    <dgm:cxn modelId="{66E2F0C5-0975-4879-A90C-84E2A7648B01}" type="presParOf" srcId="{FE5143B4-E9B6-4695-AF55-A1E103E5BD44}" destId="{90392458-15DF-4D66-ABE2-825A47794AB0}" srcOrd="0" destOrd="0" presId="urn:microsoft.com/office/officeart/2005/8/layout/orgChart1"/>
    <dgm:cxn modelId="{C2917904-9C2B-4B50-A3BC-1BF795ED4178}" type="presParOf" srcId="{FE5143B4-E9B6-4695-AF55-A1E103E5BD44}" destId="{2B517C89-DCFC-4A16-96FB-35E9C0E455DB}" srcOrd="1" destOrd="0" presId="urn:microsoft.com/office/officeart/2005/8/layout/orgChart1"/>
    <dgm:cxn modelId="{CEC805C8-3742-4C05-BC1E-BB022B8DE7DA}" type="presParOf" srcId="{2B517C89-DCFC-4A16-96FB-35E9C0E455DB}" destId="{129F8FE2-AD3E-4F0A-83DD-90E68E320F1D}" srcOrd="0" destOrd="0" presId="urn:microsoft.com/office/officeart/2005/8/layout/orgChart1"/>
    <dgm:cxn modelId="{82EA0BA1-BA6A-40FF-896F-3DAE7155DE46}" type="presParOf" srcId="{129F8FE2-AD3E-4F0A-83DD-90E68E320F1D}" destId="{DD09169B-4AAB-4FA7-8030-759BC0BAF10A}" srcOrd="0" destOrd="0" presId="urn:microsoft.com/office/officeart/2005/8/layout/orgChart1"/>
    <dgm:cxn modelId="{50665B2B-0164-4D22-B44E-5711CE1E680D}" type="presParOf" srcId="{129F8FE2-AD3E-4F0A-83DD-90E68E320F1D}" destId="{8A93D2E5-1571-457C-B259-7A573B018753}" srcOrd="1" destOrd="0" presId="urn:microsoft.com/office/officeart/2005/8/layout/orgChart1"/>
    <dgm:cxn modelId="{21C96038-6B03-41B0-B889-77A844CCCC60}" type="presParOf" srcId="{2B517C89-DCFC-4A16-96FB-35E9C0E455DB}" destId="{7F1597B4-D2A2-41ED-A4A5-0A5A7B776D0F}" srcOrd="1" destOrd="0" presId="urn:microsoft.com/office/officeart/2005/8/layout/orgChart1"/>
    <dgm:cxn modelId="{60CD7F2B-1DB4-4868-B54C-26755982FCE2}" type="presParOf" srcId="{2B517C89-DCFC-4A16-96FB-35E9C0E455DB}" destId="{9A7E5A57-B870-49C8-88A7-591CFD2CFCFA}" srcOrd="2" destOrd="0" presId="urn:microsoft.com/office/officeart/2005/8/layout/orgChart1"/>
    <dgm:cxn modelId="{A54292F8-EB05-4A81-AAA9-FCD2C3435ADC}" type="presParOf" srcId="{BFAA065D-D5C1-4057-ACC5-4B1D2411BE2A}" destId="{3038A752-ECD1-4F92-AEE9-2B9E4D3EF48F}" srcOrd="2" destOrd="0" presId="urn:microsoft.com/office/officeart/2005/8/layout/orgChart1"/>
    <dgm:cxn modelId="{02D0F1FD-D7E9-43C7-A0A2-9043E2D0C497}" type="presParOf" srcId="{3038A752-ECD1-4F92-AEE9-2B9E4D3EF48F}" destId="{16C1440A-6B14-4CE9-92C0-86E4FB684CD5}" srcOrd="0" destOrd="0" presId="urn:microsoft.com/office/officeart/2005/8/layout/orgChart1"/>
    <dgm:cxn modelId="{D1399578-B730-49AA-B861-C20767393885}" type="presParOf" srcId="{3038A752-ECD1-4F92-AEE9-2B9E4D3EF48F}" destId="{15D7037F-3D34-4F37-8732-C792ADAE9EA3}" srcOrd="1" destOrd="0" presId="urn:microsoft.com/office/officeart/2005/8/layout/orgChart1"/>
    <dgm:cxn modelId="{DD785CF5-B0ED-4E79-8B52-4A19B8035A45}" type="presParOf" srcId="{15D7037F-3D34-4F37-8732-C792ADAE9EA3}" destId="{2C26E668-00FF-46D6-A53F-2207A7735077}" srcOrd="0" destOrd="0" presId="urn:microsoft.com/office/officeart/2005/8/layout/orgChart1"/>
    <dgm:cxn modelId="{D5391B60-1A97-44FF-884F-CF83EE360DC5}" type="presParOf" srcId="{2C26E668-00FF-46D6-A53F-2207A7735077}" destId="{F87543E0-2BAA-4DE5-9CF6-EF898964FB0B}" srcOrd="0" destOrd="0" presId="urn:microsoft.com/office/officeart/2005/8/layout/orgChart1"/>
    <dgm:cxn modelId="{89118A30-F9C9-45C2-8B61-9FAF839DD397}" type="presParOf" srcId="{2C26E668-00FF-46D6-A53F-2207A7735077}" destId="{BDB3A474-27BE-488D-9D62-2AADE71C7C65}" srcOrd="1" destOrd="0" presId="urn:microsoft.com/office/officeart/2005/8/layout/orgChart1"/>
    <dgm:cxn modelId="{C3355642-E56F-4018-A4EB-F2A7637B5F0E}" type="presParOf" srcId="{15D7037F-3D34-4F37-8732-C792ADAE9EA3}" destId="{6776F338-5A12-48A9-B25B-1623845A24AB}" srcOrd="1" destOrd="0" presId="urn:microsoft.com/office/officeart/2005/8/layout/orgChart1"/>
    <dgm:cxn modelId="{A5F2E840-DD86-414F-90B5-07E9392CAA64}" type="presParOf" srcId="{15D7037F-3D34-4F37-8732-C792ADAE9EA3}" destId="{A8DEBC5F-FE00-42E4-8F69-4D8A5C8AD24F}" srcOrd="2" destOrd="0" presId="urn:microsoft.com/office/officeart/2005/8/layout/orgChart1"/>
    <dgm:cxn modelId="{A17BCECE-F925-4F52-BBB1-974806315886}" type="presParOf" srcId="{635361ED-7191-46EC-8AC5-745828F912E4}" destId="{EEC7B454-A4BB-42B2-BCA5-2947D7C32A75}" srcOrd="2" destOrd="0" presId="urn:microsoft.com/office/officeart/2005/8/layout/orgChart1"/>
    <dgm:cxn modelId="{326BF004-7350-46CB-800C-1342691A82D8}" type="presParOf" srcId="{635361ED-7191-46EC-8AC5-745828F912E4}" destId="{A852EDF6-7E44-4EF5-BC53-882A2620239D}" srcOrd="3" destOrd="0" presId="urn:microsoft.com/office/officeart/2005/8/layout/orgChart1"/>
    <dgm:cxn modelId="{FD7F2FFE-DA98-40F5-BFC1-2D1B023D2F7F}" type="presParOf" srcId="{A852EDF6-7E44-4EF5-BC53-882A2620239D}" destId="{35E1ECED-3494-4A70-BC22-32962247ABC0}" srcOrd="0" destOrd="0" presId="urn:microsoft.com/office/officeart/2005/8/layout/orgChart1"/>
    <dgm:cxn modelId="{63D3C488-D4BE-4DD1-AE63-98C69054B954}" type="presParOf" srcId="{35E1ECED-3494-4A70-BC22-32962247ABC0}" destId="{73D07E0D-6CFD-4BD2-A6DE-37F392F38EFB}" srcOrd="0" destOrd="0" presId="urn:microsoft.com/office/officeart/2005/8/layout/orgChart1"/>
    <dgm:cxn modelId="{38B78204-57AA-4EDE-8257-4C425B063FDA}" type="presParOf" srcId="{35E1ECED-3494-4A70-BC22-32962247ABC0}" destId="{9D65FC4F-ED41-45DD-BEA4-083FAD352AFF}" srcOrd="1" destOrd="0" presId="urn:microsoft.com/office/officeart/2005/8/layout/orgChart1"/>
    <dgm:cxn modelId="{CB530326-B056-481E-9FD4-EB5F92D3B1D1}" type="presParOf" srcId="{A852EDF6-7E44-4EF5-BC53-882A2620239D}" destId="{6E6D0633-83D5-478A-8D45-ADD9A211EB92}" srcOrd="1" destOrd="0" presId="urn:microsoft.com/office/officeart/2005/8/layout/orgChart1"/>
    <dgm:cxn modelId="{9281DA22-6033-4387-920A-C37A5ACE8559}" type="presParOf" srcId="{A852EDF6-7E44-4EF5-BC53-882A2620239D}" destId="{D063FFFA-0692-4754-B5AF-6C7ED26A0062}" srcOrd="2" destOrd="0" presId="urn:microsoft.com/office/officeart/2005/8/layout/orgChart1"/>
    <dgm:cxn modelId="{8A418A7E-4BED-4939-B3F1-C7420FB34868}" type="presParOf" srcId="{635361ED-7191-46EC-8AC5-745828F912E4}" destId="{A29E766A-FFFD-4CB3-9906-646772B4802E}" srcOrd="4" destOrd="0" presId="urn:microsoft.com/office/officeart/2005/8/layout/orgChart1"/>
    <dgm:cxn modelId="{FE36A818-5A4E-4F89-98E1-7790713AC84C}" type="presParOf" srcId="{635361ED-7191-46EC-8AC5-745828F912E4}" destId="{43647E73-15CF-47AF-973B-B39FE1DAE6A1}" srcOrd="5" destOrd="0" presId="urn:microsoft.com/office/officeart/2005/8/layout/orgChart1"/>
    <dgm:cxn modelId="{6C99FC86-1624-4647-AC33-EF470256125F}" type="presParOf" srcId="{43647E73-15CF-47AF-973B-B39FE1DAE6A1}" destId="{8016EBDC-46FB-4189-826A-8A10EFE69C8A}" srcOrd="0" destOrd="0" presId="urn:microsoft.com/office/officeart/2005/8/layout/orgChart1"/>
    <dgm:cxn modelId="{8ABE13A8-1928-41ED-870C-66E4E6599C54}" type="presParOf" srcId="{8016EBDC-46FB-4189-826A-8A10EFE69C8A}" destId="{B9B0CE96-F049-4924-B4D4-F9C23D22153D}" srcOrd="0" destOrd="0" presId="urn:microsoft.com/office/officeart/2005/8/layout/orgChart1"/>
    <dgm:cxn modelId="{92068E3D-0147-4685-88C7-521CC2EC405D}" type="presParOf" srcId="{8016EBDC-46FB-4189-826A-8A10EFE69C8A}" destId="{0407427E-FF57-4157-BBF8-5EB1C83E8D89}" srcOrd="1" destOrd="0" presId="urn:microsoft.com/office/officeart/2005/8/layout/orgChart1"/>
    <dgm:cxn modelId="{B4340A4D-38B0-4BA9-9620-4922CDFA4C12}" type="presParOf" srcId="{43647E73-15CF-47AF-973B-B39FE1DAE6A1}" destId="{2184AA81-55CA-4EC7-BAB1-42A101998357}" srcOrd="1" destOrd="0" presId="urn:microsoft.com/office/officeart/2005/8/layout/orgChart1"/>
    <dgm:cxn modelId="{B93EDA2A-F4A8-4302-994E-AC0731E8DA81}" type="presParOf" srcId="{43647E73-15CF-47AF-973B-B39FE1DAE6A1}" destId="{9B591709-5DD7-4140-9218-4D7BBEEA0643}" srcOrd="2" destOrd="0" presId="urn:microsoft.com/office/officeart/2005/8/layout/orgChart1"/>
    <dgm:cxn modelId="{E6792359-E4F7-4451-A06E-132F3C6B3ACB}" type="presParOf" srcId="{64CE1B55-91D7-40E1-B317-64512B8CF86E}" destId="{DE2A1222-656F-42A6-B058-C2FC39260118}" srcOrd="2" destOrd="0" presId="urn:microsoft.com/office/officeart/2005/8/layout/orgChart1"/>
    <dgm:cxn modelId="{C29D5969-95CC-4626-9252-70F6C873E3CA}" type="presParOf" srcId="{DE2A1222-656F-42A6-B058-C2FC39260118}" destId="{1CA58EE1-DD83-404A-9BA6-7ACB7D68CE06}" srcOrd="0" destOrd="0" presId="urn:microsoft.com/office/officeart/2005/8/layout/orgChart1"/>
    <dgm:cxn modelId="{BD47D711-E693-4AAD-B75F-2A170338C1C6}" type="presParOf" srcId="{DE2A1222-656F-42A6-B058-C2FC39260118}" destId="{68D98CBE-5A73-4A30-B00C-F3C2F3DFBC8B}" srcOrd="1" destOrd="0" presId="urn:microsoft.com/office/officeart/2005/8/layout/orgChart1"/>
    <dgm:cxn modelId="{AAA27369-CC62-4DE1-96EB-306F7E64DC30}" type="presParOf" srcId="{68D98CBE-5A73-4A30-B00C-F3C2F3DFBC8B}" destId="{2A16B5C2-33BF-446C-AF69-F1CECC00102E}" srcOrd="0" destOrd="0" presId="urn:microsoft.com/office/officeart/2005/8/layout/orgChart1"/>
    <dgm:cxn modelId="{90AED868-9B8B-4634-9A7C-6668977E37A5}" type="presParOf" srcId="{2A16B5C2-33BF-446C-AF69-F1CECC00102E}" destId="{98285DE9-8809-4E04-83DD-5B99F25447D2}" srcOrd="0" destOrd="0" presId="urn:microsoft.com/office/officeart/2005/8/layout/orgChart1"/>
    <dgm:cxn modelId="{3DBCABF8-09EA-4D48-841F-79290AB7D045}" type="presParOf" srcId="{2A16B5C2-33BF-446C-AF69-F1CECC00102E}" destId="{8E284390-D69B-4B6A-A6D1-7E5C633301D1}" srcOrd="1" destOrd="0" presId="urn:microsoft.com/office/officeart/2005/8/layout/orgChart1"/>
    <dgm:cxn modelId="{3A14AB20-C835-4842-88A3-ABC34885CAE2}" type="presParOf" srcId="{68D98CBE-5A73-4A30-B00C-F3C2F3DFBC8B}" destId="{396C1213-008F-48A0-9EEC-FB339B9620CB}" srcOrd="1" destOrd="0" presId="urn:microsoft.com/office/officeart/2005/8/layout/orgChart1"/>
    <dgm:cxn modelId="{DED06B16-7850-48C1-987A-A3878CD9660D}" type="presParOf" srcId="{68D98CBE-5A73-4A30-B00C-F3C2F3DFBC8B}" destId="{8C9D6183-DAB7-4495-B9A8-C668B2B5CA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447A5-D8F4-4662-B9CB-BD197C1440FF}">
      <dsp:nvSpPr>
        <dsp:cNvPr id="0" name=""/>
        <dsp:cNvSpPr/>
      </dsp:nvSpPr>
      <dsp:spPr>
        <a:xfrm>
          <a:off x="6778237" y="3356504"/>
          <a:ext cx="91440" cy="490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0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51C03-DF3C-4E75-A8D2-0DBB48D66D83}">
      <dsp:nvSpPr>
        <dsp:cNvPr id="0" name=""/>
        <dsp:cNvSpPr/>
      </dsp:nvSpPr>
      <dsp:spPr>
        <a:xfrm>
          <a:off x="3996443" y="1697385"/>
          <a:ext cx="2827513" cy="490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362"/>
              </a:lnTo>
              <a:lnTo>
                <a:pt x="2827513" y="245362"/>
              </a:lnTo>
              <a:lnTo>
                <a:pt x="2827513" y="490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97FDF-0A82-43B9-BB29-6628EF677853}">
      <dsp:nvSpPr>
        <dsp:cNvPr id="0" name=""/>
        <dsp:cNvSpPr/>
      </dsp:nvSpPr>
      <dsp:spPr>
        <a:xfrm>
          <a:off x="3950724" y="3356504"/>
          <a:ext cx="91440" cy="490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0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7C104-F19C-469F-B4B4-D2B3FB88592D}">
      <dsp:nvSpPr>
        <dsp:cNvPr id="0" name=""/>
        <dsp:cNvSpPr/>
      </dsp:nvSpPr>
      <dsp:spPr>
        <a:xfrm>
          <a:off x="3950723" y="1697385"/>
          <a:ext cx="91440" cy="490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0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EE09D7-C378-4470-A4AF-667E332A2254}">
      <dsp:nvSpPr>
        <dsp:cNvPr id="0" name=""/>
        <dsp:cNvSpPr/>
      </dsp:nvSpPr>
      <dsp:spPr>
        <a:xfrm>
          <a:off x="1123210" y="3356504"/>
          <a:ext cx="91440" cy="4907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07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09C6F-59B5-4984-9FDD-A6427F6B4CBB}">
      <dsp:nvSpPr>
        <dsp:cNvPr id="0" name=""/>
        <dsp:cNvSpPr/>
      </dsp:nvSpPr>
      <dsp:spPr>
        <a:xfrm>
          <a:off x="1168930" y="1697385"/>
          <a:ext cx="2827513" cy="490725"/>
        </a:xfrm>
        <a:custGeom>
          <a:avLst/>
          <a:gdLst/>
          <a:ahLst/>
          <a:cxnLst/>
          <a:rect l="0" t="0" r="0" b="0"/>
          <a:pathLst>
            <a:path>
              <a:moveTo>
                <a:pt x="2827513" y="0"/>
              </a:moveTo>
              <a:lnTo>
                <a:pt x="2827513" y="245362"/>
              </a:lnTo>
              <a:lnTo>
                <a:pt x="0" y="245362"/>
              </a:lnTo>
              <a:lnTo>
                <a:pt x="0" y="4907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7A14F-E781-4FE2-BB9B-9F69E0E4D68A}">
      <dsp:nvSpPr>
        <dsp:cNvPr id="0" name=""/>
        <dsp:cNvSpPr/>
      </dsp:nvSpPr>
      <dsp:spPr>
        <a:xfrm>
          <a:off x="2828050" y="528991"/>
          <a:ext cx="2336787" cy="1168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Directie</a:t>
          </a:r>
        </a:p>
      </dsp:txBody>
      <dsp:txXfrm>
        <a:off x="2828050" y="528991"/>
        <a:ext cx="2336787" cy="1168393"/>
      </dsp:txXfrm>
    </dsp:sp>
    <dsp:sp modelId="{73F64580-1F58-4991-9D82-B43BED2EC367}">
      <dsp:nvSpPr>
        <dsp:cNvPr id="0" name=""/>
        <dsp:cNvSpPr/>
      </dsp:nvSpPr>
      <dsp:spPr>
        <a:xfrm>
          <a:off x="536" y="2188111"/>
          <a:ext cx="2336787" cy="1168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Inkoop</a:t>
          </a:r>
        </a:p>
      </dsp:txBody>
      <dsp:txXfrm>
        <a:off x="536" y="2188111"/>
        <a:ext cx="2336787" cy="1168393"/>
      </dsp:txXfrm>
    </dsp:sp>
    <dsp:sp modelId="{76098AFB-48C3-43E7-A49A-5E194DA51AA7}">
      <dsp:nvSpPr>
        <dsp:cNvPr id="0" name=""/>
        <dsp:cNvSpPr/>
      </dsp:nvSpPr>
      <dsp:spPr>
        <a:xfrm>
          <a:off x="536" y="3847230"/>
          <a:ext cx="2336787" cy="1168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500" kern="1200"/>
        </a:p>
      </dsp:txBody>
      <dsp:txXfrm>
        <a:off x="536" y="3847230"/>
        <a:ext cx="2336787" cy="1168393"/>
      </dsp:txXfrm>
    </dsp:sp>
    <dsp:sp modelId="{761DB031-F9E7-4DCE-A8F0-789CDA88CC91}">
      <dsp:nvSpPr>
        <dsp:cNvPr id="0" name=""/>
        <dsp:cNvSpPr/>
      </dsp:nvSpPr>
      <dsp:spPr>
        <a:xfrm>
          <a:off x="2828050" y="2188111"/>
          <a:ext cx="2336787" cy="1168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Productie</a:t>
          </a:r>
        </a:p>
      </dsp:txBody>
      <dsp:txXfrm>
        <a:off x="2828050" y="2188111"/>
        <a:ext cx="2336787" cy="1168393"/>
      </dsp:txXfrm>
    </dsp:sp>
    <dsp:sp modelId="{87B89330-F2F3-4E32-9355-E5C968D3A695}">
      <dsp:nvSpPr>
        <dsp:cNvPr id="0" name=""/>
        <dsp:cNvSpPr/>
      </dsp:nvSpPr>
      <dsp:spPr>
        <a:xfrm>
          <a:off x="2828050" y="3847230"/>
          <a:ext cx="2336787" cy="1168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500" kern="1200"/>
        </a:p>
      </dsp:txBody>
      <dsp:txXfrm>
        <a:off x="2828050" y="3847230"/>
        <a:ext cx="2336787" cy="1168393"/>
      </dsp:txXfrm>
    </dsp:sp>
    <dsp:sp modelId="{F6CFC6C9-9191-4212-96A3-FF9992A869BB}">
      <dsp:nvSpPr>
        <dsp:cNvPr id="0" name=""/>
        <dsp:cNvSpPr/>
      </dsp:nvSpPr>
      <dsp:spPr>
        <a:xfrm>
          <a:off x="5655563" y="2188111"/>
          <a:ext cx="2336787" cy="1168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4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Verkoop</a:t>
          </a:r>
        </a:p>
      </dsp:txBody>
      <dsp:txXfrm>
        <a:off x="5655563" y="2188111"/>
        <a:ext cx="2336787" cy="1168393"/>
      </dsp:txXfrm>
    </dsp:sp>
    <dsp:sp modelId="{528C4DD0-E315-4084-B276-BC621BA9C3D1}">
      <dsp:nvSpPr>
        <dsp:cNvPr id="0" name=""/>
        <dsp:cNvSpPr/>
      </dsp:nvSpPr>
      <dsp:spPr>
        <a:xfrm>
          <a:off x="5655563" y="3847230"/>
          <a:ext cx="2336787" cy="1168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500" kern="1200"/>
        </a:p>
      </dsp:txBody>
      <dsp:txXfrm>
        <a:off x="5655563" y="3847230"/>
        <a:ext cx="2336787" cy="1168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58EE1-DD83-404A-9BA6-7ACB7D68CE06}">
      <dsp:nvSpPr>
        <dsp:cNvPr id="0" name=""/>
        <dsp:cNvSpPr/>
      </dsp:nvSpPr>
      <dsp:spPr>
        <a:xfrm>
          <a:off x="4150642" y="758035"/>
          <a:ext cx="158735" cy="695413"/>
        </a:xfrm>
        <a:custGeom>
          <a:avLst/>
          <a:gdLst/>
          <a:ahLst/>
          <a:cxnLst/>
          <a:rect l="0" t="0" r="0" b="0"/>
          <a:pathLst>
            <a:path>
              <a:moveTo>
                <a:pt x="158735" y="0"/>
              </a:moveTo>
              <a:lnTo>
                <a:pt x="158735" y="695413"/>
              </a:lnTo>
              <a:lnTo>
                <a:pt x="0" y="695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E766A-FFFD-4CB3-9906-646772B4802E}">
      <dsp:nvSpPr>
        <dsp:cNvPr id="0" name=""/>
        <dsp:cNvSpPr/>
      </dsp:nvSpPr>
      <dsp:spPr>
        <a:xfrm>
          <a:off x="4309378" y="758035"/>
          <a:ext cx="1829238" cy="1390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090"/>
              </a:lnTo>
              <a:lnTo>
                <a:pt x="1829238" y="1232090"/>
              </a:lnTo>
              <a:lnTo>
                <a:pt x="1829238" y="13908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7B454-A4BB-42B2-BCA5-2947D7C32A75}">
      <dsp:nvSpPr>
        <dsp:cNvPr id="0" name=""/>
        <dsp:cNvSpPr/>
      </dsp:nvSpPr>
      <dsp:spPr>
        <a:xfrm>
          <a:off x="4263658" y="758035"/>
          <a:ext cx="91440" cy="1390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08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1440A-6B14-4CE9-92C0-86E4FB684CD5}">
      <dsp:nvSpPr>
        <dsp:cNvPr id="0" name=""/>
        <dsp:cNvSpPr/>
      </dsp:nvSpPr>
      <dsp:spPr>
        <a:xfrm>
          <a:off x="2321403" y="2904745"/>
          <a:ext cx="158735" cy="695413"/>
        </a:xfrm>
        <a:custGeom>
          <a:avLst/>
          <a:gdLst/>
          <a:ahLst/>
          <a:cxnLst/>
          <a:rect l="0" t="0" r="0" b="0"/>
          <a:pathLst>
            <a:path>
              <a:moveTo>
                <a:pt x="158735" y="0"/>
              </a:moveTo>
              <a:lnTo>
                <a:pt x="158735" y="695413"/>
              </a:lnTo>
              <a:lnTo>
                <a:pt x="0" y="6954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92458-15DF-4D66-ABE2-825A47794AB0}">
      <dsp:nvSpPr>
        <dsp:cNvPr id="0" name=""/>
        <dsp:cNvSpPr/>
      </dsp:nvSpPr>
      <dsp:spPr>
        <a:xfrm>
          <a:off x="2434419" y="2904745"/>
          <a:ext cx="91440" cy="13908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08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B37AD-CD22-4CC9-AECA-8A196743EBDA}">
      <dsp:nvSpPr>
        <dsp:cNvPr id="0" name=""/>
        <dsp:cNvSpPr/>
      </dsp:nvSpPr>
      <dsp:spPr>
        <a:xfrm>
          <a:off x="2480139" y="758035"/>
          <a:ext cx="1829238" cy="1390826"/>
        </a:xfrm>
        <a:custGeom>
          <a:avLst/>
          <a:gdLst/>
          <a:ahLst/>
          <a:cxnLst/>
          <a:rect l="0" t="0" r="0" b="0"/>
          <a:pathLst>
            <a:path>
              <a:moveTo>
                <a:pt x="1829238" y="0"/>
              </a:moveTo>
              <a:lnTo>
                <a:pt x="1829238" y="1232090"/>
              </a:lnTo>
              <a:lnTo>
                <a:pt x="0" y="1232090"/>
              </a:lnTo>
              <a:lnTo>
                <a:pt x="0" y="13908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1D36C-8135-4EF8-ABDF-E1744BC826C4}">
      <dsp:nvSpPr>
        <dsp:cNvPr id="0" name=""/>
        <dsp:cNvSpPr/>
      </dsp:nvSpPr>
      <dsp:spPr>
        <a:xfrm>
          <a:off x="3553494" y="2151"/>
          <a:ext cx="1511767" cy="75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Directie</a:t>
          </a:r>
        </a:p>
      </dsp:txBody>
      <dsp:txXfrm>
        <a:off x="3553494" y="2151"/>
        <a:ext cx="1511767" cy="755883"/>
      </dsp:txXfrm>
    </dsp:sp>
    <dsp:sp modelId="{ABB14E20-2A5B-49E5-9425-18F60A8DDA96}">
      <dsp:nvSpPr>
        <dsp:cNvPr id="0" name=""/>
        <dsp:cNvSpPr/>
      </dsp:nvSpPr>
      <dsp:spPr>
        <a:xfrm>
          <a:off x="1724255" y="2148861"/>
          <a:ext cx="1511767" cy="75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Inkoop</a:t>
          </a:r>
        </a:p>
      </dsp:txBody>
      <dsp:txXfrm>
        <a:off x="1724255" y="2148861"/>
        <a:ext cx="1511767" cy="755883"/>
      </dsp:txXfrm>
    </dsp:sp>
    <dsp:sp modelId="{DD09169B-4AAB-4FA7-8030-759BC0BAF10A}">
      <dsp:nvSpPr>
        <dsp:cNvPr id="0" name=""/>
        <dsp:cNvSpPr/>
      </dsp:nvSpPr>
      <dsp:spPr>
        <a:xfrm>
          <a:off x="1724255" y="4295571"/>
          <a:ext cx="1511767" cy="75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100" kern="1200"/>
        </a:p>
      </dsp:txBody>
      <dsp:txXfrm>
        <a:off x="1724255" y="4295571"/>
        <a:ext cx="1511767" cy="755883"/>
      </dsp:txXfrm>
    </dsp:sp>
    <dsp:sp modelId="{F87543E0-2BAA-4DE5-9CF6-EF898964FB0B}">
      <dsp:nvSpPr>
        <dsp:cNvPr id="0" name=""/>
        <dsp:cNvSpPr/>
      </dsp:nvSpPr>
      <dsp:spPr>
        <a:xfrm>
          <a:off x="809636" y="3222216"/>
          <a:ext cx="1511767" cy="75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Afd. secretaresse</a:t>
          </a:r>
        </a:p>
      </dsp:txBody>
      <dsp:txXfrm>
        <a:off x="809636" y="3222216"/>
        <a:ext cx="1511767" cy="755883"/>
      </dsp:txXfrm>
    </dsp:sp>
    <dsp:sp modelId="{73D07E0D-6CFD-4BD2-A6DE-37F392F38EFB}">
      <dsp:nvSpPr>
        <dsp:cNvPr id="0" name=""/>
        <dsp:cNvSpPr/>
      </dsp:nvSpPr>
      <dsp:spPr>
        <a:xfrm>
          <a:off x="3553494" y="2148861"/>
          <a:ext cx="1511767" cy="75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Productie</a:t>
          </a:r>
        </a:p>
      </dsp:txBody>
      <dsp:txXfrm>
        <a:off x="3553494" y="2148861"/>
        <a:ext cx="1511767" cy="755883"/>
      </dsp:txXfrm>
    </dsp:sp>
    <dsp:sp modelId="{B9B0CE96-F049-4924-B4D4-F9C23D22153D}">
      <dsp:nvSpPr>
        <dsp:cNvPr id="0" name=""/>
        <dsp:cNvSpPr/>
      </dsp:nvSpPr>
      <dsp:spPr>
        <a:xfrm>
          <a:off x="5382733" y="2148861"/>
          <a:ext cx="1511767" cy="75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Verkoop</a:t>
          </a:r>
        </a:p>
      </dsp:txBody>
      <dsp:txXfrm>
        <a:off x="5382733" y="2148861"/>
        <a:ext cx="1511767" cy="755883"/>
      </dsp:txXfrm>
    </dsp:sp>
    <dsp:sp modelId="{98285DE9-8809-4E04-83DD-5B99F25447D2}">
      <dsp:nvSpPr>
        <dsp:cNvPr id="0" name=""/>
        <dsp:cNvSpPr/>
      </dsp:nvSpPr>
      <dsp:spPr>
        <a:xfrm>
          <a:off x="2638874" y="1075506"/>
          <a:ext cx="1511767" cy="755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9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Administratie</a:t>
          </a:r>
        </a:p>
      </dsp:txBody>
      <dsp:txXfrm>
        <a:off x="2638874" y="1075506"/>
        <a:ext cx="1511767" cy="755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FB7F3-C664-48C2-9B5D-9ABC4135DBE1}" type="datetimeFigureOut">
              <a:rPr lang="nl-NL" smtClean="0"/>
              <a:pPr/>
              <a:t>24-01-14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FC73C-B89C-404C-B148-65819E61E5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leren.nl/cursus/management/motiveren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test.nl/persoonlijkheidstest/" TargetMode="External"/><Relationship Id="rId2" Type="http://schemas.openxmlformats.org/officeDocument/2006/relationships/hyperlink" Target="http://www.123test.nl/leary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123test.nl/" TargetMode="External"/><Relationship Id="rId5" Type="http://schemas.openxmlformats.org/officeDocument/2006/relationships/hyperlink" Target="http://www.testheaven.nl/" TargetMode="External"/><Relationship Id="rId4" Type="http://schemas.openxmlformats.org/officeDocument/2006/relationships/hyperlink" Target="http://www.123test.nl/groepsrollentest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5400" b="1" dirty="0">
                <a:solidFill>
                  <a:srgbClr val="00B050"/>
                </a:solidFill>
                <a:latin typeface="Arial Black" pitchFamily="34" charset="0"/>
              </a:rPr>
              <a:t>Leidinggeven voor middenkader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nl-NL" dirty="0"/>
          </a:p>
          <a:p>
            <a:pPr algn="l"/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organisatiestructu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1736" y="404664"/>
            <a:ext cx="7818695" cy="586449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Lijnorganisatie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683568" y="836712"/>
          <a:ext cx="799288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Voordelen lijnorganisatie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188" y="1196751"/>
            <a:ext cx="7772400" cy="468052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het systeem is eenvoudig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er is eenheid van leiding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er kunnen snelle beslissingen worden genomen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de bazen kunnen zich uitstekend ontplooien, doordat zij een afdeling leiden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de opdrachten worden mondeling verstrekt zodat er weinig geschreven hoeft te worden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Nadelen lijnorganisatie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het systeem leidt gemakkelijk tot bureaucratie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elke afdeling staat te veel op zichzelf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er is een gebrek aan gespecialiseerd personeel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bazen krijgen een te zware verantwoordelijkheid en te veel taken.</a:t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</a:b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Lijnstaforganisatie</a:t>
            </a:r>
            <a:endParaRPr kumimoji="0" lang="nl-NL" sz="4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684213" y="1255713"/>
          <a:ext cx="7704137" cy="5053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Voordelen </a:t>
            </a:r>
            <a:r>
              <a:rPr kumimoji="0" lang="nl-NL" sz="3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lijnstaforganisatie</a:t>
            </a:r>
            <a:endParaRPr kumimoji="0" lang="nl-NL" sz="3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er is eenheid van leiding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er worden deskundigen ingeschakeld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door de staf kan een betere samenwerking tussen verschillende afdelingen tot stand worden gebracht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Nadelen </a:t>
            </a:r>
            <a:r>
              <a:rPr kumimoji="0" lang="nl-NL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lijnstaforganisatie</a:t>
            </a:r>
            <a:endParaRPr kumimoji="0" lang="nl-NL" sz="36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908720"/>
            <a:ext cx="7772400" cy="53285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de staf kan veel te theoretisch bezig zijn en de ogen sluiten voor de praktijk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de staf heeft geen bevoegdheid om haar adviezen dwingend op te leggen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de staf draagt geen verantwoordelijkheid voor de verkregen resultaten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de staf heeft snel de neiging om te proberen een expansie te realiseren</a:t>
            </a:r>
            <a:b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</a:br>
            <a:endParaRPr kumimoji="0" lang="nl-NL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Taken van de staf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4213" y="1125538"/>
            <a:ext cx="8135937" cy="48957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het voorbereiden van uitvoerende werkzaamheden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voorlichtingen geven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adviezen verschaffen aan het management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controlewerkzaamheden verrichten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onderzoek doen en productontwikkeling realiseren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Organisatiecultuur</a:t>
            </a:r>
          </a:p>
        </p:txBody>
      </p:sp>
      <p:pic>
        <p:nvPicPr>
          <p:cNvPr id="3" name="Picture 4" descr="organisatiecultu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331641" y="1196753"/>
            <a:ext cx="6414300" cy="525227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Cultuurverandering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908720"/>
            <a:ext cx="7772400" cy="511256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Wijziging in de stijlen van de organisatiecultuur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Machtscultuur (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baas-gericht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Persoonscultuur (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mens-gericht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Rolcultuur (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functie-gericht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Taakcultuur (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resultaat-gericht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  <a:latin typeface="Arial Black" pitchFamily="34" charset="0"/>
              </a:rPr>
              <a:t>Doel cursus</a:t>
            </a:r>
            <a:endParaRPr lang="nl-NL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  <a:latin typeface="Arial Black" pitchFamily="34" charset="0"/>
              </a:rPr>
              <a:t>Leiding kunnen geven</a:t>
            </a:r>
          </a:p>
          <a:p>
            <a:pPr lvl="1"/>
            <a:r>
              <a:rPr lang="nl-NL" sz="2600" dirty="0">
                <a:solidFill>
                  <a:srgbClr val="FF0000"/>
                </a:solidFill>
                <a:latin typeface="Arial Black" pitchFamily="34" charset="0"/>
              </a:rPr>
              <a:t>Inzicht in de (in-)formele organisatiestructuur</a:t>
            </a:r>
          </a:p>
          <a:p>
            <a:pPr lvl="1"/>
            <a:r>
              <a:rPr lang="nl-NL" sz="2600" dirty="0">
                <a:solidFill>
                  <a:srgbClr val="FF0000"/>
                </a:solidFill>
                <a:latin typeface="Arial Black" pitchFamily="34" charset="0"/>
              </a:rPr>
              <a:t>Rekening houden met (</a:t>
            </a:r>
            <a:r>
              <a:rPr lang="nl-NL" sz="2600" dirty="0" err="1" smtClean="0">
                <a:solidFill>
                  <a:srgbClr val="FF0000"/>
                </a:solidFill>
                <a:latin typeface="Arial Black" pitchFamily="34" charset="0"/>
              </a:rPr>
              <a:t>bedrijfs</a:t>
            </a:r>
            <a:r>
              <a:rPr lang="nl-NL" sz="2600" dirty="0" smtClean="0">
                <a:solidFill>
                  <a:srgbClr val="FF0000"/>
                </a:solidFill>
                <a:latin typeface="Arial Black" pitchFamily="34" charset="0"/>
              </a:rPr>
              <a:t>-)cultuur</a:t>
            </a:r>
            <a:endParaRPr lang="nl-NL" sz="2600" dirty="0">
              <a:solidFill>
                <a:srgbClr val="FF0000"/>
              </a:solidFill>
              <a:latin typeface="Arial Black" pitchFamily="34" charset="0"/>
            </a:endParaRPr>
          </a:p>
          <a:p>
            <a:pPr lvl="1"/>
            <a:r>
              <a:rPr lang="nl-NL" sz="2600" dirty="0">
                <a:solidFill>
                  <a:srgbClr val="FF0000"/>
                </a:solidFill>
                <a:latin typeface="Arial Black" pitchFamily="34" charset="0"/>
              </a:rPr>
              <a:t>Motiveren, stimuleren, ruimte geven, etc. </a:t>
            </a:r>
          </a:p>
          <a:p>
            <a:pPr lvl="1"/>
            <a:r>
              <a:rPr lang="nl-NL" sz="2600" dirty="0" smtClean="0">
                <a:solidFill>
                  <a:srgbClr val="FF0000"/>
                </a:solidFill>
                <a:latin typeface="Arial Black" pitchFamily="34" charset="0"/>
              </a:rPr>
              <a:t>Veranderingsprocessen</a:t>
            </a:r>
          </a:p>
          <a:p>
            <a:pPr lvl="1"/>
            <a:r>
              <a:rPr lang="nl-NL" sz="2600" dirty="0">
                <a:solidFill>
                  <a:srgbClr val="FF0000"/>
                </a:solidFill>
                <a:latin typeface="Arial Black" pitchFamily="34" charset="0"/>
              </a:rPr>
              <a:t>Conflicthantering</a:t>
            </a:r>
          </a:p>
          <a:p>
            <a:pPr lvl="1"/>
            <a:endParaRPr lang="nl-NL" sz="2600" dirty="0">
              <a:solidFill>
                <a:srgbClr val="FF0000"/>
              </a:solidFill>
              <a:latin typeface="Arial Black" pitchFamily="34" charset="0"/>
            </a:endParaRPr>
          </a:p>
          <a:p>
            <a:pPr lvl="1"/>
            <a:endParaRPr lang="nl-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Leidinggeven en motiveren</a:t>
            </a:r>
          </a:p>
        </p:txBody>
      </p:sp>
      <p:pic>
        <p:nvPicPr>
          <p:cNvPr id="3" name="Picture 5" descr="Motivere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1196975"/>
            <a:ext cx="4608513" cy="4608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Basisstijlen van leidinggeven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95400"/>
            <a:ext cx="84582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Autocratisch: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Dominant</a:t>
            </a:r>
            <a:r>
              <a:rPr lang="nl-NL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voornamelijk in lijn organisaties zoals het leger en politie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Participatief: </a:t>
            </a:r>
            <a:r>
              <a:rPr lang="nl-NL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Meewerkend, bij uitstek een leiderschapsstijl in lijnstaf organisaties waarbij de leidinggevende de medewerkers veelal betrekt in de organisatie en beslissingstructuur.</a:t>
            </a:r>
            <a:endParaRPr lang="nl-NL" sz="3200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3200" dirty="0" err="1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Lassez</a:t>
            </a:r>
            <a:r>
              <a:rPr lang="nl-NL" sz="32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Fair: </a:t>
            </a:r>
            <a:r>
              <a:rPr lang="nl-NL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Democratisch en zelfstandig waarbij de medewerkers een hoge betrokkenheid en vaardigheid hebben. Onderwijs is een voorbeeld hiervan.</a:t>
            </a:r>
            <a:endParaRPr lang="nl-NL" sz="3200" dirty="0" smtClean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Basisstijlen van leidinggeven</a:t>
            </a:r>
          </a:p>
        </p:txBody>
      </p:sp>
      <p:graphicFrame>
        <p:nvGraphicFramePr>
          <p:cNvPr id="3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127263"/>
              </p:ext>
            </p:extLst>
          </p:nvPr>
        </p:nvGraphicFramePr>
        <p:xfrm>
          <a:off x="468313" y="1125538"/>
          <a:ext cx="7488237" cy="5011739"/>
        </p:xfrm>
        <a:graphic>
          <a:graphicData uri="http://schemas.openxmlformats.org/drawingml/2006/table">
            <a:tbl>
              <a:tblPr/>
              <a:tblGrid>
                <a:gridCol w="1151359"/>
                <a:gridCol w="864096"/>
                <a:gridCol w="2808312"/>
                <a:gridCol w="2664470"/>
              </a:tblGrid>
              <a:tr h="146685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              </a:t>
                      </a: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De mate waarin de </a:t>
                      </a:r>
                      <a:r>
                        <a:rPr kumimoji="0" lang="nl-N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leiding-gevende</a:t>
                      </a: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nl-N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relatie-gericht</a:t>
                      </a:r>
                      <a:r>
                        <a:rPr kumimoji="0" lang="nl-N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 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Hoog</a:t>
                      </a: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Laag</a:t>
                      </a: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“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Participating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”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Ondersteunend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“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Selling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”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Begeleidend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526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“</a:t>
                      </a:r>
                      <a:r>
                        <a:rPr kumimoji="0" lang="nl-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Delegating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”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Delegerend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“Telling”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                 </a:t>
                      </a: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Directief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                   </a:t>
                      </a:r>
                      <a:endParaRPr kumimoji="0" 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Laag                    </a:t>
                      </a: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                                 </a:t>
                      </a: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Hoog</a:t>
                      </a:r>
                      <a:endParaRPr kumimoji="0" lang="nl-N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052513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      </a:t>
                      </a:r>
                      <a:r>
                        <a:rPr kumimoji="0" lang="nl-N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	</a:t>
                      </a: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nl-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ea typeface="Times New Roman" pitchFamily="18" charset="0"/>
                          <a:cs typeface="Arial" charset="0"/>
                        </a:rPr>
                        <a:t>De mate waarin de leidinggevende taakgericht 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Leidinggeven enkele</a:t>
            </a:r>
            <a:r>
              <a:rPr kumimoji="0" lang="nl-NL" sz="30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tests</a:t>
            </a:r>
            <a:endParaRPr kumimoji="0" lang="nl-NL" sz="3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95400"/>
            <a:ext cx="8458200" cy="41148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kumimoji="0" lang="nl-NL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Leary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: </a:t>
            </a:r>
            <a:r>
              <a:rPr lang="nl-NL" sz="3200" b="1" dirty="0" smtClean="0">
                <a:solidFill>
                  <a:srgbClr val="FF3300"/>
                </a:solidFill>
                <a:hlinkClick r:id="rId2"/>
              </a:rPr>
              <a:t>http://www.123test.nl/</a:t>
            </a:r>
            <a:r>
              <a:rPr lang="nl-NL" sz="3200" b="1" dirty="0" err="1" smtClean="0">
                <a:solidFill>
                  <a:srgbClr val="FF3300"/>
                </a:solidFill>
                <a:hlinkClick r:id="rId2"/>
              </a:rPr>
              <a:t>leary</a:t>
            </a:r>
            <a:r>
              <a:rPr lang="nl-NL" sz="3200" b="1" dirty="0" smtClean="0">
                <a:solidFill>
                  <a:srgbClr val="FF3300"/>
                </a:solidFill>
                <a:hlinkClick r:id="rId2"/>
              </a:rPr>
              <a:t>/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nl-NL" sz="3200" dirty="0" smtClean="0">
                <a:solidFill>
                  <a:srgbClr val="FF0000"/>
                </a:solidFill>
                <a:latin typeface="Arial Black" pitchFamily="34" charset="0"/>
              </a:rPr>
              <a:t>Persoonlijkheid: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	</a:t>
            </a:r>
            <a:r>
              <a:rPr lang="nl-NL" sz="3200" dirty="0" smtClean="0">
                <a:hlinkClick r:id="rId3"/>
              </a:rPr>
              <a:t> </a:t>
            </a:r>
            <a:r>
              <a:rPr lang="nl-NL" sz="3200" b="1" dirty="0" smtClean="0">
                <a:hlinkClick r:id="rId3"/>
              </a:rPr>
              <a:t>http://www.123test.nl/persoonlijkheidstest/</a:t>
            </a:r>
            <a:endParaRPr lang="nl-NL" sz="3200" b="1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-</a:t>
            </a: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	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Belbin</a:t>
            </a:r>
            <a:r>
              <a:rPr lang="nl-NL" sz="3200" dirty="0">
                <a:solidFill>
                  <a:srgbClr val="FF0000"/>
                </a:solidFill>
                <a:latin typeface="Arial Black" pitchFamily="34" charset="0"/>
              </a:rPr>
              <a:t>: </a:t>
            </a:r>
            <a:r>
              <a:rPr lang="nl-NL" sz="2800" b="1" dirty="0">
                <a:solidFill>
                  <a:srgbClr val="0070C0"/>
                </a:solidFill>
                <a:hlinkClick r:id="rId4"/>
              </a:rPr>
              <a:t>http://www.123test.nl/</a:t>
            </a:r>
            <a:r>
              <a:rPr lang="nl-NL" sz="2800" b="1" dirty="0" err="1">
                <a:solidFill>
                  <a:srgbClr val="0070C0"/>
                </a:solidFill>
                <a:hlinkClick r:id="rId4"/>
              </a:rPr>
              <a:t>groepsrollentest</a:t>
            </a:r>
            <a:r>
              <a:rPr lang="nl-NL" sz="2800" b="1" dirty="0" smtClean="0">
                <a:solidFill>
                  <a:srgbClr val="0070C0"/>
                </a:solidFill>
                <a:hlinkClick r:id="rId4"/>
              </a:rPr>
              <a:t>/</a:t>
            </a:r>
            <a:r>
              <a:rPr lang="nl-NL" sz="2800" b="1" dirty="0" smtClean="0">
                <a:solidFill>
                  <a:srgbClr val="0070C0"/>
                </a:solidFill>
              </a:rPr>
              <a:t> </a:t>
            </a:r>
            <a:endParaRPr kumimoji="0" lang="nl-NL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nl-NL" sz="3200" dirty="0" smtClean="0">
                <a:solidFill>
                  <a:srgbClr val="FF0000"/>
                </a:solidFill>
                <a:latin typeface="Arial Black" pitchFamily="34" charset="0"/>
              </a:rPr>
              <a:t>Carrière:  </a:t>
            </a:r>
            <a:r>
              <a:rPr lang="nl-NL" sz="3200" b="1" dirty="0" smtClean="0">
                <a:solidFill>
                  <a:srgbClr val="0070C0"/>
                </a:solidFill>
                <a:hlinkClick r:id="rId5"/>
              </a:rPr>
              <a:t>http://www.testheaven.nl/</a:t>
            </a:r>
            <a:r>
              <a:rPr lang="nl-NL" sz="3200" b="1" dirty="0" smtClean="0">
                <a:solidFill>
                  <a:srgbClr val="0070C0"/>
                </a:solidFill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nl-NL" sz="3200" b="1" dirty="0">
                <a:solidFill>
                  <a:srgbClr val="0070C0"/>
                </a:solidFill>
              </a:rPr>
              <a:t>	</a:t>
            </a:r>
            <a:r>
              <a:rPr lang="nl-NL" sz="3200" b="1" dirty="0" smtClean="0">
                <a:solidFill>
                  <a:srgbClr val="0070C0"/>
                </a:solidFill>
              </a:rPr>
              <a:t>			</a:t>
            </a:r>
            <a:r>
              <a:rPr lang="nl-NL" sz="3200" b="1" dirty="0" smtClean="0">
                <a:solidFill>
                  <a:srgbClr val="0070C0"/>
                </a:solidFill>
                <a:hlinkClick r:id="rId6"/>
              </a:rPr>
              <a:t>http://www.123test.nl/</a:t>
            </a:r>
            <a:r>
              <a:rPr lang="nl-NL" sz="3200" b="1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nl-NL" sz="3200" dirty="0">
                <a:solidFill>
                  <a:srgbClr val="FF0000"/>
                </a:solidFill>
                <a:latin typeface="Arial Black" pitchFamily="34" charset="0"/>
              </a:rPr>
              <a:t>Managementstijl: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Huiswerk: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0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5536" y="1268760"/>
            <a:ext cx="8458200" cy="41414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Maak de vier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 testen. Ze zijn indicatief, dat wil zeggen dat ze niet volledig of uitputtend zijn.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3200" dirty="0" smtClean="0">
                <a:solidFill>
                  <a:srgbClr val="FF0000"/>
                </a:solidFill>
                <a:latin typeface="Arial Black" pitchFamily="34" charset="0"/>
              </a:rPr>
              <a:t>Maak van de testen een print, liefst in kleur.</a:t>
            </a:r>
            <a:endParaRPr kumimoji="0" lang="nl-NL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Maak op basis van de uitslagen een profiel van je zelf en kijk of dat het met je zelfbeeld overeen komt.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3200" baseline="0" dirty="0" smtClean="0">
                <a:solidFill>
                  <a:srgbClr val="FF0000"/>
                </a:solidFill>
                <a:latin typeface="Arial Black" pitchFamily="34" charset="0"/>
              </a:rPr>
              <a:t>In het vervolg</a:t>
            </a:r>
            <a:r>
              <a:rPr lang="nl-NL" sz="3200" dirty="0" smtClean="0">
                <a:solidFill>
                  <a:srgbClr val="FF0000"/>
                </a:solidFill>
                <a:latin typeface="Arial Black" pitchFamily="34" charset="0"/>
              </a:rPr>
              <a:t> gaan we analyseren welke management/leidinggevende stijl het best bij je past. Suk6.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De moderne manager:</a:t>
            </a:r>
          </a:p>
        </p:txBody>
      </p:sp>
      <p:pic>
        <p:nvPicPr>
          <p:cNvPr id="4" name="Picture 5" descr="Manag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5799" y="1368425"/>
            <a:ext cx="8269351" cy="422081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De moderne manager: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27088" y="908050"/>
            <a:ext cx="7993062" cy="525725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‘Van vele markten thuis’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Inspirerende visie op de toekomst van het bedrijf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Zet de strategie uit, maar boekt ook op korte termijn resultaat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Energiek, moedig en evenwichtig en verplaatst zich moeiteloos in de gevoelens van anderen. De moderne manager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brengt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mensen in beweging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Plaats bedrijf in de maatschappij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Interne krachten: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Bedrijfscultuur (open </a:t>
            </a:r>
            <a:r>
              <a:rPr kumimoji="0" lang="nl-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vs</a:t>
            </a: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 gesloten)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Samenstelling personeel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Opleiding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Sociale klasse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Cultuur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Type dienst of product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Milieuvriendelijk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Milieubelastend (chemisch, CO2 of andere emissie)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Plaats bedrijf in de maatschappij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Externe krachten: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Type klanten (marktsegment)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Economische orde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Politiek klimaat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Macht van belangengroepen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Milieu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Consumenten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295400"/>
            <a:ext cx="7847013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 Black" pitchFamily="34" charset="0"/>
              </a:rPr>
              <a:t>Definitie: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 Black" pitchFamily="34" charset="0"/>
              </a:rPr>
              <a:t>Verband van mensen die met elkaar samenwerken om een bepaald doel te bereiken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Organisatie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Leidinggeven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295400"/>
            <a:ext cx="7847013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 Black" pitchFamily="34" charset="0"/>
              </a:rPr>
              <a:t>Definitie </a:t>
            </a:r>
            <a:r>
              <a:rPr lang="nl-NL" sz="3200" dirty="0">
                <a:solidFill>
                  <a:srgbClr val="FF3300"/>
                </a:solidFill>
                <a:latin typeface="Arial Black" pitchFamily="34" charset="0"/>
              </a:rPr>
              <a:t>v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 Black" pitchFamily="34" charset="0"/>
              </a:rPr>
              <a:t>olgens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 Black" pitchFamily="34" charset="0"/>
              </a:rPr>
              <a:t> Eisenhouwer: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6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 Black" pitchFamily="34" charset="0"/>
              </a:rPr>
              <a:t>Leiderschap: de kunst om een ander iets te laten doen wat jij wilt, omdat hij het zelf wil.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0325"/>
            <a:ext cx="7286625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Organisatiestructuur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3200" dirty="0">
              <a:solidFill>
                <a:srgbClr val="FF0000"/>
              </a:solidFill>
              <a:latin typeface="Arial Black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Formele weergave van de taken in functies en bijbehorende bevoegdheden en verantwoordelijkheden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599</Words>
  <Application>Microsoft Office PowerPoint</Application>
  <PresentationFormat>Diavoorstelling (4:3)</PresentationFormat>
  <Paragraphs>138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Office-thema</vt:lpstr>
      <vt:lpstr>Leidinggeven voor middenkader</vt:lpstr>
      <vt:lpstr>Doel cursus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Leidinggeven voor middenkader</dc:title>
  <dc:creator>gdejong</dc:creator>
  <cp:lastModifiedBy>Robbert Oosterom</cp:lastModifiedBy>
  <cp:revision>20</cp:revision>
  <dcterms:created xsi:type="dcterms:W3CDTF">2011-05-11T21:16:41Z</dcterms:created>
  <dcterms:modified xsi:type="dcterms:W3CDTF">2014-01-24T13:43:15Z</dcterms:modified>
</cp:coreProperties>
</file>